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numbering.xml" ContentType="application/vnd.openxmlformats-officedocument.wordprocessingml.numbering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W w:w="5000" w:type="pct"/>
        <w:tblLook w:val="0600" w:firstRow="0" w:lastRow="0" w:firstColumn="0" w:lastColumn="0" w:noHBand="1" w:noVBand="1"/>
      </w:tblPr>
      <w:tblGrid>
        <w:gridCol w:w="369"/>
        <w:gridCol w:w="4875"/>
        <w:gridCol w:w="5195"/>
        <w:gridCol w:w="361"/>
      </w:tblGrid>
      <w:tr w:rsidR="00265218" w:rsidRPr="002D3842" w14:paraId="2EAB1579" w14:textId="77777777" w:rsidTr="00F37EA1">
        <w:trPr>
          <w:trHeight w:val="983"/>
        </w:trPr>
        <w:tc>
          <w:tcPr>
            <w:tcW w:w="171" w:type="pct"/>
          </w:tcPr>
          <w:p w14:paraId="51BD6C1E" w14:textId="77777777" w:rsidR="00265218" w:rsidRPr="002D3842" w:rsidRDefault="00265218" w:rsidP="00AE3FB7">
            <w:pPr>
              <w:pStyle w:val="a9"/>
            </w:pPr>
          </w:p>
        </w:tc>
        <w:tc>
          <w:tcPr>
            <w:tcW w:w="2257" w:type="pct"/>
            <w:shd w:val="clear" w:color="auto" w:fill="1F497D" w:themeFill="text2"/>
            <w:vAlign w:val="center"/>
          </w:tcPr>
          <w:p w14:paraId="1E10076E" w14:textId="270ED5E8" w:rsidR="00265218" w:rsidRPr="002D3842" w:rsidRDefault="00767308" w:rsidP="00767308">
            <w:pPr>
              <w:pStyle w:val="a9"/>
            </w:pPr>
            <w:r>
              <w:t xml:space="preserve">Camera </w:t>
            </w:r>
            <w:r w:rsidR="001E2524">
              <w:t>Lending</w:t>
            </w:r>
            <w:r>
              <w:t xml:space="preserve"> Service</w:t>
            </w:r>
            <w:r>
              <w:br/>
              <w:t>(Application Form</w:t>
            </w:r>
            <w:r w:rsidR="00F0069F">
              <w:t xml:space="preserve"> F</w:t>
            </w:r>
            <w:r>
              <w:t>)</w:t>
            </w:r>
          </w:p>
        </w:tc>
        <w:tc>
          <w:tcPr>
            <w:tcW w:w="2405" w:type="pct"/>
          </w:tcPr>
          <w:p w14:paraId="67F9C393" w14:textId="77777777" w:rsidR="00265218" w:rsidRPr="002D3842" w:rsidRDefault="00265218" w:rsidP="00AE3FB7">
            <w:pPr>
              <w:pStyle w:val="a9"/>
            </w:pPr>
          </w:p>
        </w:tc>
        <w:tc>
          <w:tcPr>
            <w:tcW w:w="167" w:type="pct"/>
          </w:tcPr>
          <w:p w14:paraId="73D0DC94" w14:textId="77777777" w:rsidR="00265218" w:rsidRPr="002D3842" w:rsidRDefault="00265218" w:rsidP="00AE3FB7">
            <w:pPr>
              <w:pStyle w:val="a9"/>
            </w:pPr>
          </w:p>
        </w:tc>
      </w:tr>
    </w:tbl>
    <w:p w14:paraId="3CEA8AED" w14:textId="3D7C1190" w:rsidR="008F68C5" w:rsidRDefault="008F68C5" w:rsidP="00A46B25">
      <w:pPr>
        <w:ind w:left="0"/>
      </w:pPr>
      <w:r>
        <w:tab/>
      </w:r>
    </w:p>
    <w:p w14:paraId="5BBA9EF9" w14:textId="77777777" w:rsidR="00E25737" w:rsidRDefault="00E25737" w:rsidP="00A46B25">
      <w:pPr>
        <w:ind w:left="0"/>
      </w:pPr>
    </w:p>
    <w:p w14:paraId="7986A9C0" w14:textId="78493A03" w:rsidR="002238D5" w:rsidRPr="00AD406D" w:rsidRDefault="002238D5" w:rsidP="008F68C5">
      <w:pPr>
        <w:ind w:left="0" w:firstLine="720"/>
        <w:rPr>
          <w:sz w:val="25"/>
          <w:szCs w:val="25"/>
        </w:rPr>
      </w:pPr>
      <w:r w:rsidRPr="00AD406D">
        <w:rPr>
          <w:sz w:val="25"/>
          <w:szCs w:val="25"/>
        </w:rPr>
        <w:t xml:space="preserve">By signing this </w:t>
      </w:r>
      <w:r w:rsidR="005B34C4" w:rsidRPr="00AD406D">
        <w:rPr>
          <w:sz w:val="25"/>
          <w:szCs w:val="25"/>
        </w:rPr>
        <w:t>form,</w:t>
      </w:r>
      <w:r w:rsidRPr="00AD406D">
        <w:rPr>
          <w:sz w:val="25"/>
          <w:szCs w:val="25"/>
        </w:rPr>
        <w:t xml:space="preserve"> you agree</w:t>
      </w:r>
      <w:r w:rsidR="004F499E">
        <w:rPr>
          <w:sz w:val="25"/>
          <w:szCs w:val="25"/>
        </w:rPr>
        <w:t xml:space="preserve"> </w:t>
      </w:r>
      <w:r w:rsidRPr="00AD406D">
        <w:rPr>
          <w:sz w:val="25"/>
          <w:szCs w:val="25"/>
        </w:rPr>
        <w:t>to the following terms and conditions.</w:t>
      </w:r>
    </w:p>
    <w:p w14:paraId="097E4F77" w14:textId="77777777" w:rsidR="002238D5" w:rsidRPr="00AD406D" w:rsidRDefault="002238D5" w:rsidP="00A46B25">
      <w:pPr>
        <w:ind w:left="0"/>
        <w:rPr>
          <w:sz w:val="25"/>
          <w:szCs w:val="25"/>
        </w:rPr>
      </w:pPr>
    </w:p>
    <w:p w14:paraId="4B25F254" w14:textId="035546B8" w:rsidR="00607C8E" w:rsidRPr="00AD406D" w:rsidRDefault="002238D5" w:rsidP="002238D5">
      <w:pPr>
        <w:ind w:left="0" w:firstLine="720"/>
        <w:rPr>
          <w:sz w:val="25"/>
          <w:szCs w:val="25"/>
          <w:u w:val="single"/>
        </w:rPr>
      </w:pPr>
      <w:r w:rsidRPr="00AD406D">
        <w:rPr>
          <w:sz w:val="25"/>
          <w:szCs w:val="25"/>
          <w:u w:val="single"/>
        </w:rPr>
        <w:t>Terms and Conditions</w:t>
      </w:r>
    </w:p>
    <w:p w14:paraId="209818D5" w14:textId="05FD5EE0" w:rsidR="002238D5" w:rsidRPr="00AD406D" w:rsidRDefault="002238D5" w:rsidP="00A46B25">
      <w:pPr>
        <w:ind w:left="0"/>
        <w:rPr>
          <w:sz w:val="25"/>
          <w:szCs w:val="25"/>
        </w:rPr>
      </w:pPr>
    </w:p>
    <w:p w14:paraId="3D80988A" w14:textId="6E9E037A" w:rsidR="00AD406D" w:rsidRDefault="00AD406D" w:rsidP="002238D5">
      <w:pPr>
        <w:pStyle w:val="ac"/>
        <w:numPr>
          <w:ilvl w:val="0"/>
          <w:numId w:val="2"/>
        </w:numPr>
        <w:rPr>
          <w:sz w:val="25"/>
          <w:szCs w:val="25"/>
        </w:rPr>
      </w:pPr>
      <w:r>
        <w:rPr>
          <w:sz w:val="25"/>
          <w:szCs w:val="25"/>
        </w:rPr>
        <w:t xml:space="preserve">A deposit of HKD </w:t>
      </w:r>
      <w:r w:rsidR="002D3C49">
        <w:rPr>
          <w:sz w:val="25"/>
          <w:szCs w:val="25"/>
        </w:rPr>
        <w:t>2</w:t>
      </w:r>
      <w:r w:rsidR="00786B6F">
        <w:rPr>
          <w:sz w:val="25"/>
          <w:szCs w:val="25"/>
        </w:rPr>
        <w:t>0</w:t>
      </w:r>
      <w:r w:rsidR="001E2524">
        <w:rPr>
          <w:sz w:val="25"/>
          <w:szCs w:val="25"/>
        </w:rPr>
        <w:t>0</w:t>
      </w:r>
      <w:r>
        <w:rPr>
          <w:sz w:val="25"/>
          <w:szCs w:val="25"/>
        </w:rPr>
        <w:t xml:space="preserve"> is required</w:t>
      </w:r>
      <w:r w:rsidR="00F3685A">
        <w:rPr>
          <w:sz w:val="25"/>
          <w:szCs w:val="25"/>
        </w:rPr>
        <w:t xml:space="preserve"> which </w:t>
      </w:r>
      <w:r>
        <w:rPr>
          <w:sz w:val="25"/>
          <w:szCs w:val="25"/>
        </w:rPr>
        <w:t xml:space="preserve">will be </w:t>
      </w:r>
      <w:r w:rsidR="007E79C1">
        <w:rPr>
          <w:sz w:val="25"/>
          <w:szCs w:val="25"/>
        </w:rPr>
        <w:t>refund</w:t>
      </w:r>
      <w:r w:rsidR="00F3685A">
        <w:rPr>
          <w:sz w:val="25"/>
          <w:szCs w:val="25"/>
        </w:rPr>
        <w:t>ed</w:t>
      </w:r>
      <w:r w:rsidR="007E79C1">
        <w:rPr>
          <w:sz w:val="25"/>
          <w:szCs w:val="25"/>
        </w:rPr>
        <w:t xml:space="preserve"> upon return</w:t>
      </w:r>
      <w:r w:rsidR="001E2524">
        <w:rPr>
          <w:sz w:val="25"/>
          <w:szCs w:val="25"/>
        </w:rPr>
        <w:t>.</w:t>
      </w:r>
    </w:p>
    <w:p w14:paraId="642D7364" w14:textId="4FB15336" w:rsidR="002238D5" w:rsidRPr="00AD406D" w:rsidRDefault="002238D5" w:rsidP="002238D5">
      <w:pPr>
        <w:pStyle w:val="ac"/>
        <w:numPr>
          <w:ilvl w:val="0"/>
          <w:numId w:val="2"/>
        </w:numPr>
        <w:rPr>
          <w:sz w:val="25"/>
          <w:szCs w:val="25"/>
        </w:rPr>
      </w:pPr>
      <w:r w:rsidRPr="00AD406D">
        <w:rPr>
          <w:sz w:val="25"/>
          <w:szCs w:val="25"/>
        </w:rPr>
        <w:t xml:space="preserve">The camera </w:t>
      </w:r>
      <w:r w:rsidR="00D35206">
        <w:rPr>
          <w:sz w:val="25"/>
          <w:szCs w:val="25"/>
        </w:rPr>
        <w:t xml:space="preserve">is </w:t>
      </w:r>
      <w:r w:rsidR="00F3685A">
        <w:rPr>
          <w:sz w:val="25"/>
          <w:szCs w:val="25"/>
        </w:rPr>
        <w:t>the</w:t>
      </w:r>
      <w:r w:rsidRPr="00AD406D">
        <w:rPr>
          <w:sz w:val="25"/>
          <w:szCs w:val="25"/>
        </w:rPr>
        <w:t xml:space="preserve"> propert</w:t>
      </w:r>
      <w:r w:rsidR="00D35206">
        <w:rPr>
          <w:sz w:val="25"/>
          <w:szCs w:val="25"/>
        </w:rPr>
        <w:t>y</w:t>
      </w:r>
      <w:r w:rsidRPr="00AD406D">
        <w:rPr>
          <w:sz w:val="25"/>
          <w:szCs w:val="25"/>
        </w:rPr>
        <w:t xml:space="preserve"> of St. Joseph’s College ECA Committee</w:t>
      </w:r>
      <w:r w:rsidR="00AD406D" w:rsidRPr="00AD406D">
        <w:rPr>
          <w:sz w:val="25"/>
          <w:szCs w:val="25"/>
        </w:rPr>
        <w:t xml:space="preserve"> and Camera Club</w:t>
      </w:r>
      <w:r w:rsidRPr="00AD406D">
        <w:rPr>
          <w:sz w:val="25"/>
          <w:szCs w:val="25"/>
        </w:rPr>
        <w:t>.</w:t>
      </w:r>
    </w:p>
    <w:p w14:paraId="13B2D9EE" w14:textId="754538C8" w:rsidR="001E2524" w:rsidRPr="009F3AFE" w:rsidRDefault="001E2524" w:rsidP="009F3AFE">
      <w:pPr>
        <w:pStyle w:val="ac"/>
        <w:numPr>
          <w:ilvl w:val="0"/>
          <w:numId w:val="2"/>
        </w:numPr>
        <w:rPr>
          <w:sz w:val="25"/>
          <w:szCs w:val="25"/>
        </w:rPr>
      </w:pPr>
      <w:r>
        <w:rPr>
          <w:sz w:val="25"/>
          <w:szCs w:val="25"/>
        </w:rPr>
        <w:t>P</w:t>
      </w:r>
      <w:r w:rsidRPr="00AD406D">
        <w:rPr>
          <w:sz w:val="25"/>
          <w:szCs w:val="25"/>
        </w:rPr>
        <w:t>er application form</w:t>
      </w:r>
      <w:r>
        <w:rPr>
          <w:sz w:val="25"/>
          <w:szCs w:val="25"/>
        </w:rPr>
        <w:t>,</w:t>
      </w:r>
      <w:r w:rsidRPr="00AD406D">
        <w:rPr>
          <w:sz w:val="25"/>
          <w:szCs w:val="25"/>
        </w:rPr>
        <w:t xml:space="preserve"> </w:t>
      </w:r>
      <w:r w:rsidR="009F3AFE">
        <w:rPr>
          <w:sz w:val="25"/>
          <w:szCs w:val="25"/>
        </w:rPr>
        <w:t>maximum</w:t>
      </w:r>
      <w:r w:rsidR="00A041F4" w:rsidRPr="00AD406D">
        <w:rPr>
          <w:sz w:val="25"/>
          <w:szCs w:val="25"/>
        </w:rPr>
        <w:t xml:space="preserve"> </w:t>
      </w:r>
      <w:r w:rsidR="009F3AFE">
        <w:rPr>
          <w:sz w:val="25"/>
          <w:szCs w:val="25"/>
        </w:rPr>
        <w:t xml:space="preserve">of </w:t>
      </w:r>
      <w:r w:rsidR="00A041F4" w:rsidRPr="00AD406D">
        <w:rPr>
          <w:sz w:val="25"/>
          <w:szCs w:val="25"/>
        </w:rPr>
        <w:t xml:space="preserve">1 camera </w:t>
      </w:r>
      <w:r w:rsidR="00D35206">
        <w:rPr>
          <w:sz w:val="25"/>
          <w:szCs w:val="25"/>
        </w:rPr>
        <w:t>is</w:t>
      </w:r>
      <w:r w:rsidR="00A041F4" w:rsidRPr="00AD406D">
        <w:rPr>
          <w:sz w:val="25"/>
          <w:szCs w:val="25"/>
        </w:rPr>
        <w:t xml:space="preserve"> </w:t>
      </w:r>
      <w:r>
        <w:rPr>
          <w:sz w:val="25"/>
          <w:szCs w:val="25"/>
        </w:rPr>
        <w:t>lent</w:t>
      </w:r>
      <w:r w:rsidR="00A041F4" w:rsidRPr="00AD406D">
        <w:rPr>
          <w:sz w:val="25"/>
          <w:szCs w:val="25"/>
        </w:rPr>
        <w:t xml:space="preserve"> </w:t>
      </w:r>
      <w:r w:rsidR="00503F2D">
        <w:rPr>
          <w:sz w:val="25"/>
          <w:szCs w:val="25"/>
        </w:rPr>
        <w:t>to</w:t>
      </w:r>
      <w:r w:rsidR="00A041F4" w:rsidRPr="00AD406D">
        <w:rPr>
          <w:sz w:val="25"/>
          <w:szCs w:val="25"/>
        </w:rPr>
        <w:t xml:space="preserve"> each club/</w:t>
      </w:r>
      <w:r>
        <w:rPr>
          <w:sz w:val="25"/>
          <w:szCs w:val="25"/>
        </w:rPr>
        <w:t>s</w:t>
      </w:r>
      <w:r w:rsidR="00A041F4" w:rsidRPr="00AD406D">
        <w:rPr>
          <w:sz w:val="25"/>
          <w:szCs w:val="25"/>
        </w:rPr>
        <w:t>ociety</w:t>
      </w:r>
      <w:r w:rsidR="009F3AFE">
        <w:rPr>
          <w:sz w:val="25"/>
          <w:szCs w:val="25"/>
        </w:rPr>
        <w:t xml:space="preserve"> at a time</w:t>
      </w:r>
      <w:r w:rsidR="00A041F4" w:rsidRPr="00AD406D">
        <w:rPr>
          <w:sz w:val="25"/>
          <w:szCs w:val="25"/>
        </w:rPr>
        <w:t>.</w:t>
      </w:r>
    </w:p>
    <w:p w14:paraId="2D2C7465" w14:textId="6FC31485" w:rsidR="001E2524" w:rsidRDefault="00F03D82" w:rsidP="001E2524">
      <w:pPr>
        <w:pStyle w:val="ac"/>
        <w:numPr>
          <w:ilvl w:val="0"/>
          <w:numId w:val="2"/>
        </w:numPr>
        <w:rPr>
          <w:sz w:val="25"/>
          <w:szCs w:val="25"/>
        </w:rPr>
      </w:pPr>
      <w:r>
        <w:rPr>
          <w:sz w:val="25"/>
          <w:szCs w:val="25"/>
        </w:rPr>
        <w:t>The m</w:t>
      </w:r>
      <w:r w:rsidR="001E2524">
        <w:rPr>
          <w:sz w:val="25"/>
          <w:szCs w:val="25"/>
        </w:rPr>
        <w:t>aximum borrow</w:t>
      </w:r>
      <w:r w:rsidR="009F3AFE">
        <w:rPr>
          <w:sz w:val="25"/>
          <w:szCs w:val="25"/>
        </w:rPr>
        <w:t>ing</w:t>
      </w:r>
      <w:r w:rsidR="001E2524">
        <w:rPr>
          <w:sz w:val="25"/>
          <w:szCs w:val="25"/>
        </w:rPr>
        <w:t xml:space="preserve"> period is 1 week. </w:t>
      </w:r>
    </w:p>
    <w:p w14:paraId="546A7336" w14:textId="7BA04C5C" w:rsidR="00E65464" w:rsidRPr="00E65464" w:rsidRDefault="00E65464" w:rsidP="001E2524">
      <w:pPr>
        <w:pStyle w:val="ac"/>
        <w:numPr>
          <w:ilvl w:val="0"/>
          <w:numId w:val="2"/>
        </w:numPr>
        <w:rPr>
          <w:sz w:val="25"/>
          <w:szCs w:val="25"/>
        </w:rPr>
      </w:pPr>
      <w:r w:rsidRPr="00E65464">
        <w:rPr>
          <w:rFonts w:cs="Calibri"/>
          <w:sz w:val="25"/>
          <w:szCs w:val="25"/>
          <w:shd w:val="clear" w:color="auto" w:fill="FFFFFF"/>
        </w:rPr>
        <w:t xml:space="preserve">Unless already reserved by another </w:t>
      </w:r>
      <w:r>
        <w:rPr>
          <w:rFonts w:cs="Calibri"/>
          <w:sz w:val="25"/>
          <w:szCs w:val="25"/>
          <w:shd w:val="clear" w:color="auto" w:fill="FFFFFF"/>
        </w:rPr>
        <w:t>club/society</w:t>
      </w:r>
      <w:r w:rsidRPr="00E65464">
        <w:rPr>
          <w:rFonts w:cs="Calibri"/>
          <w:sz w:val="25"/>
          <w:szCs w:val="25"/>
          <w:shd w:val="clear" w:color="auto" w:fill="FFFFFF"/>
        </w:rPr>
        <w:t xml:space="preserve">, </w:t>
      </w:r>
      <w:r>
        <w:rPr>
          <w:rFonts w:cs="Calibri"/>
          <w:sz w:val="25"/>
          <w:szCs w:val="25"/>
          <w:shd w:val="clear" w:color="auto" w:fill="FFFFFF"/>
        </w:rPr>
        <w:t>the camera</w:t>
      </w:r>
      <w:r w:rsidR="009F3AFE">
        <w:rPr>
          <w:rFonts w:cs="Calibri"/>
          <w:sz w:val="25"/>
          <w:szCs w:val="25"/>
          <w:shd w:val="clear" w:color="auto" w:fill="FFFFFF"/>
        </w:rPr>
        <w:t xml:space="preserve"> </w:t>
      </w:r>
      <w:r w:rsidRPr="00E65464">
        <w:rPr>
          <w:rFonts w:cs="Calibri"/>
          <w:sz w:val="25"/>
          <w:szCs w:val="25"/>
          <w:shd w:val="clear" w:color="auto" w:fill="FFFFFF"/>
        </w:rPr>
        <w:t xml:space="preserve">may be renewed for up to </w:t>
      </w:r>
      <w:r>
        <w:rPr>
          <w:rFonts w:cs="Calibri"/>
          <w:sz w:val="25"/>
          <w:szCs w:val="25"/>
          <w:shd w:val="clear" w:color="auto" w:fill="FFFFFF"/>
        </w:rPr>
        <w:t>three</w:t>
      </w:r>
      <w:r w:rsidRPr="00E65464">
        <w:rPr>
          <w:rFonts w:cs="Calibri"/>
          <w:sz w:val="25"/>
          <w:szCs w:val="25"/>
          <w:shd w:val="clear" w:color="auto" w:fill="FFFFFF"/>
        </w:rPr>
        <w:t xml:space="preserve"> consecutive times with a period of </w:t>
      </w:r>
      <w:r>
        <w:rPr>
          <w:rFonts w:cs="Calibri"/>
          <w:sz w:val="25"/>
          <w:szCs w:val="25"/>
          <w:shd w:val="clear" w:color="auto" w:fill="FFFFFF"/>
        </w:rPr>
        <w:t>2</w:t>
      </w:r>
      <w:r w:rsidRPr="00E65464">
        <w:rPr>
          <w:rFonts w:cs="Calibri"/>
          <w:sz w:val="25"/>
          <w:szCs w:val="25"/>
          <w:shd w:val="clear" w:color="auto" w:fill="FFFFFF"/>
        </w:rPr>
        <w:t xml:space="preserve"> days from the date of each renewal.</w:t>
      </w:r>
    </w:p>
    <w:p w14:paraId="0587E07B" w14:textId="7E750091" w:rsidR="00E65464" w:rsidRPr="00E65464" w:rsidRDefault="00E65464" w:rsidP="001E2524">
      <w:pPr>
        <w:pStyle w:val="ac"/>
        <w:numPr>
          <w:ilvl w:val="0"/>
          <w:numId w:val="2"/>
        </w:numPr>
        <w:rPr>
          <w:sz w:val="25"/>
          <w:szCs w:val="25"/>
        </w:rPr>
      </w:pPr>
      <w:r w:rsidRPr="00E65464">
        <w:rPr>
          <w:rFonts w:cs="Calibri"/>
          <w:sz w:val="25"/>
          <w:szCs w:val="25"/>
          <w:shd w:val="clear" w:color="auto" w:fill="FFFFFF"/>
        </w:rPr>
        <w:t xml:space="preserve">An overdue fine is imposed </w:t>
      </w:r>
      <w:r w:rsidR="00F3685A">
        <w:rPr>
          <w:rFonts w:cs="Calibri"/>
          <w:sz w:val="25"/>
          <w:szCs w:val="25"/>
          <w:shd w:val="clear" w:color="auto" w:fill="FFFFFF"/>
        </w:rPr>
        <w:t xml:space="preserve">for late </w:t>
      </w:r>
      <w:r w:rsidR="00F03D82">
        <w:rPr>
          <w:rFonts w:cs="Calibri"/>
          <w:sz w:val="25"/>
          <w:szCs w:val="25"/>
          <w:shd w:val="clear" w:color="auto" w:fill="FFFFFF"/>
        </w:rPr>
        <w:t>return</w:t>
      </w:r>
      <w:r w:rsidR="00F3685A">
        <w:rPr>
          <w:rFonts w:cs="Calibri"/>
          <w:sz w:val="25"/>
          <w:szCs w:val="25"/>
          <w:shd w:val="clear" w:color="auto" w:fill="FFFFFF"/>
        </w:rPr>
        <w:t xml:space="preserve">s. </w:t>
      </w:r>
      <w:r w:rsidRPr="00E65464">
        <w:rPr>
          <w:rFonts w:cs="Calibri"/>
          <w:sz w:val="25"/>
          <w:szCs w:val="25"/>
          <w:shd w:val="clear" w:color="auto" w:fill="FFFFFF"/>
        </w:rPr>
        <w:t xml:space="preserve">The charge is </w:t>
      </w:r>
      <w:r w:rsidR="0086776B">
        <w:rPr>
          <w:rFonts w:cs="Calibri"/>
          <w:sz w:val="25"/>
          <w:szCs w:val="25"/>
          <w:shd w:val="clear" w:color="auto" w:fill="FFFFFF"/>
        </w:rPr>
        <w:t xml:space="preserve">HKD </w:t>
      </w:r>
      <w:r w:rsidR="00786B6F">
        <w:rPr>
          <w:rFonts w:cs="Calibri"/>
          <w:sz w:val="25"/>
          <w:szCs w:val="25"/>
          <w:shd w:val="clear" w:color="auto" w:fill="FFFFFF"/>
        </w:rPr>
        <w:t>50</w:t>
      </w:r>
      <w:r w:rsidRPr="00E65464">
        <w:rPr>
          <w:rFonts w:cs="Calibri"/>
          <w:sz w:val="25"/>
          <w:szCs w:val="25"/>
          <w:shd w:val="clear" w:color="auto" w:fill="FFFFFF"/>
        </w:rPr>
        <w:t xml:space="preserve"> per day</w:t>
      </w:r>
      <w:r w:rsidR="00F03D82">
        <w:rPr>
          <w:rFonts w:cs="Calibri"/>
          <w:sz w:val="25"/>
          <w:szCs w:val="25"/>
          <w:shd w:val="clear" w:color="auto" w:fill="FFFFFF"/>
        </w:rPr>
        <w:t xml:space="preserve"> or part of a day</w:t>
      </w:r>
      <w:r w:rsidR="00786B6F">
        <w:rPr>
          <w:rFonts w:cs="Calibri"/>
          <w:sz w:val="25"/>
          <w:szCs w:val="25"/>
          <w:shd w:val="clear" w:color="auto" w:fill="FFFFFF"/>
        </w:rPr>
        <w:t>.</w:t>
      </w:r>
    </w:p>
    <w:p w14:paraId="75B4A21A" w14:textId="0A0C841E" w:rsidR="001E2524" w:rsidRPr="001E2524" w:rsidRDefault="00F03D82" w:rsidP="001E2524">
      <w:pPr>
        <w:pStyle w:val="ac"/>
        <w:numPr>
          <w:ilvl w:val="0"/>
          <w:numId w:val="2"/>
        </w:numPr>
        <w:rPr>
          <w:sz w:val="25"/>
          <w:szCs w:val="25"/>
        </w:rPr>
      </w:pPr>
      <w:r>
        <w:rPr>
          <w:sz w:val="25"/>
          <w:szCs w:val="25"/>
        </w:rPr>
        <w:t>The b</w:t>
      </w:r>
      <w:r w:rsidR="001E2524">
        <w:rPr>
          <w:sz w:val="25"/>
          <w:szCs w:val="25"/>
        </w:rPr>
        <w:t>orrower shall not lend or sell the camera to another person.</w:t>
      </w:r>
    </w:p>
    <w:p w14:paraId="09CE6EBD" w14:textId="3E70B014" w:rsidR="00607C8E" w:rsidRPr="00AD406D" w:rsidRDefault="005B34C4" w:rsidP="005B34C4">
      <w:pPr>
        <w:pStyle w:val="ac"/>
        <w:numPr>
          <w:ilvl w:val="0"/>
          <w:numId w:val="2"/>
        </w:numPr>
        <w:rPr>
          <w:sz w:val="25"/>
          <w:szCs w:val="25"/>
        </w:rPr>
      </w:pPr>
      <w:r w:rsidRPr="00AD406D">
        <w:rPr>
          <w:sz w:val="25"/>
          <w:szCs w:val="25"/>
          <w:shd w:val="clear" w:color="auto" w:fill="FFFFFF"/>
        </w:rPr>
        <w:t xml:space="preserve">Property damages and losses </w:t>
      </w:r>
      <w:r w:rsidR="00F3685A">
        <w:rPr>
          <w:sz w:val="25"/>
          <w:szCs w:val="25"/>
          <w:shd w:val="clear" w:color="auto" w:fill="FFFFFF"/>
        </w:rPr>
        <w:t>to be levied</w:t>
      </w:r>
      <w:r w:rsidRPr="00AD406D">
        <w:rPr>
          <w:sz w:val="25"/>
          <w:szCs w:val="25"/>
          <w:shd w:val="clear" w:color="auto" w:fill="FFFFFF"/>
        </w:rPr>
        <w:t xml:space="preserve"> according to the </w:t>
      </w:r>
      <w:r w:rsidR="001E2524">
        <w:rPr>
          <w:sz w:val="25"/>
          <w:szCs w:val="25"/>
          <w:shd w:val="clear" w:color="auto" w:fill="FFFFFF"/>
        </w:rPr>
        <w:t>repair/</w:t>
      </w:r>
      <w:r w:rsidRPr="00AD406D">
        <w:rPr>
          <w:sz w:val="25"/>
          <w:szCs w:val="25"/>
          <w:shd w:val="clear" w:color="auto" w:fill="FFFFFF"/>
        </w:rPr>
        <w:t>original price.</w:t>
      </w:r>
    </w:p>
    <w:p w14:paraId="5D38278D" w14:textId="6142F12F" w:rsidR="00A041F4" w:rsidRPr="00AD406D" w:rsidRDefault="00A041F4" w:rsidP="005B34C4">
      <w:pPr>
        <w:pStyle w:val="ac"/>
        <w:numPr>
          <w:ilvl w:val="0"/>
          <w:numId w:val="2"/>
        </w:numPr>
        <w:rPr>
          <w:sz w:val="25"/>
          <w:szCs w:val="25"/>
        </w:rPr>
      </w:pPr>
      <w:r w:rsidRPr="00AD406D">
        <w:rPr>
          <w:sz w:val="25"/>
          <w:szCs w:val="25"/>
        </w:rPr>
        <w:t>St. Joseph’s College ECA Committee</w:t>
      </w:r>
      <w:r w:rsidR="00AD406D" w:rsidRPr="00AD406D">
        <w:rPr>
          <w:sz w:val="25"/>
          <w:szCs w:val="25"/>
        </w:rPr>
        <w:t xml:space="preserve"> and Camera Club</w:t>
      </w:r>
      <w:r w:rsidR="00F3685A">
        <w:rPr>
          <w:sz w:val="25"/>
          <w:szCs w:val="25"/>
        </w:rPr>
        <w:t xml:space="preserve"> reserves the rights to make the final decisions in case of disputes.</w:t>
      </w:r>
    </w:p>
    <w:p w14:paraId="384F1F45" w14:textId="104D5DBC" w:rsidR="00AD406D" w:rsidRPr="00AD406D" w:rsidRDefault="00AD406D" w:rsidP="00AD406D">
      <w:pPr>
        <w:rPr>
          <w:sz w:val="25"/>
          <w:szCs w:val="25"/>
        </w:rPr>
      </w:pPr>
    </w:p>
    <w:p w14:paraId="0311AD6C" w14:textId="7FE07D8E" w:rsidR="00AD406D" w:rsidRPr="00AD406D" w:rsidRDefault="00AD406D" w:rsidP="0086776B">
      <w:pPr>
        <w:ind w:firstLine="360"/>
        <w:rPr>
          <w:sz w:val="25"/>
          <w:szCs w:val="25"/>
        </w:rPr>
      </w:pPr>
      <w:r w:rsidRPr="00AD406D">
        <w:rPr>
          <w:sz w:val="25"/>
          <w:szCs w:val="25"/>
        </w:rPr>
        <w:t xml:space="preserve">Please </w:t>
      </w:r>
      <w:r w:rsidR="00F3685A">
        <w:rPr>
          <w:sz w:val="25"/>
          <w:szCs w:val="25"/>
        </w:rPr>
        <w:t>approach</w:t>
      </w:r>
      <w:r w:rsidRPr="00AD406D">
        <w:rPr>
          <w:sz w:val="25"/>
          <w:szCs w:val="25"/>
        </w:rPr>
        <w:t xml:space="preserve"> Mr. </w:t>
      </w:r>
      <w:r w:rsidR="00B43C45">
        <w:rPr>
          <w:sz w:val="25"/>
          <w:szCs w:val="25"/>
        </w:rPr>
        <w:t>Chan Leo</w:t>
      </w:r>
      <w:r w:rsidRPr="00AD406D">
        <w:rPr>
          <w:sz w:val="25"/>
          <w:szCs w:val="25"/>
        </w:rPr>
        <w:t xml:space="preserve"> to sign this form.</w:t>
      </w:r>
    </w:p>
    <w:p w14:paraId="02AAA24D" w14:textId="77777777" w:rsidR="00AD406D" w:rsidRPr="00AD406D" w:rsidRDefault="00AD406D" w:rsidP="00AD406D">
      <w:pPr>
        <w:rPr>
          <w:sz w:val="25"/>
          <w:szCs w:val="25"/>
        </w:rPr>
      </w:pPr>
    </w:p>
    <w:p w14:paraId="69F63EDB" w14:textId="4B6BC689" w:rsidR="00AD406D" w:rsidRDefault="00AD406D" w:rsidP="009F3AFE">
      <w:pPr>
        <w:ind w:firstLine="360"/>
        <w:rPr>
          <w:sz w:val="25"/>
          <w:szCs w:val="25"/>
        </w:rPr>
      </w:pPr>
      <w:r w:rsidRPr="00AD406D">
        <w:rPr>
          <w:sz w:val="25"/>
          <w:szCs w:val="25"/>
        </w:rPr>
        <w:t xml:space="preserve">If you have any </w:t>
      </w:r>
      <w:r w:rsidR="001D5991">
        <w:rPr>
          <w:sz w:val="25"/>
          <w:szCs w:val="25"/>
        </w:rPr>
        <w:t>e</w:t>
      </w:r>
      <w:r w:rsidRPr="00AD406D">
        <w:rPr>
          <w:sz w:val="25"/>
          <w:szCs w:val="25"/>
        </w:rPr>
        <w:t xml:space="preserve">nquiry, feel free to </w:t>
      </w:r>
      <w:r w:rsidR="00F3685A">
        <w:rPr>
          <w:sz w:val="25"/>
          <w:szCs w:val="25"/>
        </w:rPr>
        <w:t xml:space="preserve">contact </w:t>
      </w:r>
      <w:r w:rsidRPr="00AD406D">
        <w:rPr>
          <w:sz w:val="25"/>
          <w:szCs w:val="25"/>
        </w:rPr>
        <w:t>Mr.</w:t>
      </w:r>
      <w:r w:rsidR="00B43C45">
        <w:rPr>
          <w:sz w:val="25"/>
          <w:szCs w:val="25"/>
        </w:rPr>
        <w:t xml:space="preserve"> Chan Leo</w:t>
      </w:r>
      <w:r w:rsidRPr="00AD406D">
        <w:rPr>
          <w:sz w:val="25"/>
          <w:szCs w:val="25"/>
        </w:rPr>
        <w:t>.</w:t>
      </w:r>
    </w:p>
    <w:p w14:paraId="5A72FE4C" w14:textId="77777777" w:rsidR="00D35206" w:rsidRDefault="00D35206" w:rsidP="009F3AFE">
      <w:pPr>
        <w:ind w:firstLine="360"/>
      </w:pPr>
    </w:p>
    <w:p w14:paraId="3B7EDC32" w14:textId="77777777" w:rsidR="00A041F4" w:rsidRPr="005B34C4" w:rsidRDefault="00A041F4" w:rsidP="00A041F4"/>
    <w:tbl>
      <w:tblPr>
        <w:tblStyle w:val="1"/>
        <w:tblW w:w="4882" w:type="pct"/>
        <w:tblLook w:val="0600" w:firstRow="0" w:lastRow="0" w:firstColumn="0" w:lastColumn="0" w:noHBand="1" w:noVBand="1"/>
      </w:tblPr>
      <w:tblGrid>
        <w:gridCol w:w="4674"/>
        <w:gridCol w:w="449"/>
        <w:gridCol w:w="350"/>
        <w:gridCol w:w="10"/>
        <w:gridCol w:w="236"/>
        <w:gridCol w:w="1341"/>
        <w:gridCol w:w="3455"/>
        <w:gridCol w:w="10"/>
        <w:gridCol w:w="10"/>
      </w:tblGrid>
      <w:tr w:rsidR="00D35206" w:rsidRPr="00607C8E" w14:paraId="60C86C67" w14:textId="77777777" w:rsidTr="00D35206">
        <w:trPr>
          <w:gridAfter w:val="1"/>
          <w:wAfter w:w="10" w:type="dxa"/>
          <w:trHeight w:val="576"/>
        </w:trPr>
        <w:tc>
          <w:tcPr>
            <w:tcW w:w="5483" w:type="dxa"/>
            <w:gridSpan w:val="4"/>
            <w:tcBorders>
              <w:top w:val="single" w:sz="4" w:space="0" w:color="FFFFFF" w:themeColor="background1"/>
              <w:left w:val="single" w:sz="4" w:space="0" w:color="FFFFFF" w:themeColor="background1"/>
              <w:bottom w:val="single" w:sz="4" w:space="0" w:color="1F497D" w:themeColor="text2"/>
              <w:right w:val="single" w:sz="4" w:space="0" w:color="FFFFFF" w:themeColor="background1"/>
            </w:tcBorders>
            <w:vAlign w:val="center"/>
          </w:tcPr>
          <w:p w14:paraId="2F984901" w14:textId="056A5B5C" w:rsidR="00D35206" w:rsidRPr="002A4B86" w:rsidRDefault="00D35206" w:rsidP="009F3AFE">
            <w:pPr>
              <w:ind w:left="0"/>
              <w:jc w:val="center"/>
              <w:rPr>
                <w:sz w:val="25"/>
                <w:szCs w:val="25"/>
              </w:rPr>
            </w:pPr>
            <w:r w:rsidRPr="002A4B86">
              <w:rPr>
                <w:sz w:val="25"/>
                <w:szCs w:val="25"/>
              </w:rPr>
              <w:t>CANON 77D</w:t>
            </w:r>
          </w:p>
        </w:tc>
        <w:tc>
          <w:tcPr>
            <w:tcW w:w="236" w:type="dxa"/>
            <w:tcBorders>
              <w:top w:val="single" w:sz="4" w:space="0" w:color="FFFFFF" w:themeColor="background1"/>
              <w:left w:val="single" w:sz="4" w:space="0" w:color="FFFFFF" w:themeColor="background1"/>
              <w:bottom w:val="single" w:sz="4" w:space="0" w:color="FFFFFF" w:themeColor="background1"/>
              <w:right w:val="single" w:sz="4" w:space="0" w:color="FFFFFF" w:themeColor="background1"/>
            </w:tcBorders>
          </w:tcPr>
          <w:p w14:paraId="3992DCD4" w14:textId="795EAD04" w:rsidR="00D35206" w:rsidRPr="00607C8E" w:rsidRDefault="00D35206" w:rsidP="00607C8E">
            <w:pPr>
              <w:ind w:left="0"/>
            </w:pPr>
          </w:p>
        </w:tc>
        <w:tc>
          <w:tcPr>
            <w:tcW w:w="4806" w:type="dxa"/>
            <w:gridSpan w:val="3"/>
            <w:tcBorders>
              <w:top w:val="single" w:sz="4" w:space="0" w:color="FFFFFF" w:themeColor="background1"/>
              <w:left w:val="single" w:sz="4" w:space="0" w:color="FFFFFF" w:themeColor="background1"/>
              <w:bottom w:val="single" w:sz="4" w:space="0" w:color="1F497D" w:themeColor="text2"/>
              <w:right w:val="single" w:sz="4" w:space="0" w:color="FFFFFF" w:themeColor="background1"/>
            </w:tcBorders>
          </w:tcPr>
          <w:p w14:paraId="1F4CCFB1" w14:textId="166B9DD6" w:rsidR="00D35206" w:rsidRPr="00607C8E" w:rsidRDefault="00D35206" w:rsidP="00607C8E">
            <w:pPr>
              <w:ind w:left="0"/>
            </w:pPr>
          </w:p>
        </w:tc>
      </w:tr>
      <w:tr w:rsidR="00D35206" w:rsidRPr="00607C8E" w14:paraId="20D1BB21" w14:textId="77777777" w:rsidTr="00D35206">
        <w:trPr>
          <w:gridAfter w:val="1"/>
          <w:wAfter w:w="10" w:type="dxa"/>
          <w:trHeight w:val="418"/>
        </w:trPr>
        <w:tc>
          <w:tcPr>
            <w:tcW w:w="5483" w:type="dxa"/>
            <w:gridSpan w:val="4"/>
            <w:tcBorders>
              <w:top w:val="single" w:sz="4" w:space="0" w:color="1F497D" w:themeColor="text2"/>
              <w:left w:val="single" w:sz="4" w:space="0" w:color="FFFFFF" w:themeColor="background1"/>
              <w:bottom w:val="single" w:sz="4" w:space="0" w:color="FFFFFF" w:themeColor="background1"/>
              <w:right w:val="single" w:sz="4" w:space="0" w:color="FFFFFF" w:themeColor="background1"/>
            </w:tcBorders>
          </w:tcPr>
          <w:p w14:paraId="70DF048A" w14:textId="5A5A1952" w:rsidR="00D35206" w:rsidRPr="00A041F4" w:rsidRDefault="00D35206" w:rsidP="00607C8E">
            <w:pPr>
              <w:ind w:left="0"/>
              <w:rPr>
                <w:color w:val="1F497D" w:themeColor="text2"/>
              </w:rPr>
            </w:pPr>
            <w:r w:rsidRPr="00A041F4">
              <w:rPr>
                <w:color w:val="1F497D" w:themeColor="text2"/>
              </w:rPr>
              <w:t xml:space="preserve">Camera </w:t>
            </w:r>
            <w:r>
              <w:rPr>
                <w:color w:val="1F497D" w:themeColor="text2"/>
              </w:rPr>
              <w:t>Model (Delete as appropriate)</w:t>
            </w:r>
          </w:p>
        </w:tc>
        <w:tc>
          <w:tcPr>
            <w:tcW w:w="236" w:type="dxa"/>
            <w:tcBorders>
              <w:top w:val="single" w:sz="4" w:space="0" w:color="FFFFFF" w:themeColor="background1"/>
              <w:left w:val="single" w:sz="4" w:space="0" w:color="FFFFFF" w:themeColor="background1"/>
              <w:bottom w:val="single" w:sz="4" w:space="0" w:color="FFFFFF" w:themeColor="background1"/>
              <w:right w:val="single" w:sz="4" w:space="0" w:color="FFFFFF" w:themeColor="background1"/>
            </w:tcBorders>
          </w:tcPr>
          <w:p w14:paraId="7AEAF07C" w14:textId="10C72A82" w:rsidR="00D35206" w:rsidRPr="00A041F4" w:rsidRDefault="00D35206" w:rsidP="00AD406D">
            <w:pPr>
              <w:ind w:left="0"/>
              <w:rPr>
                <w:color w:val="1F497D" w:themeColor="text2"/>
              </w:rPr>
            </w:pPr>
          </w:p>
        </w:tc>
        <w:tc>
          <w:tcPr>
            <w:tcW w:w="4806" w:type="dxa"/>
            <w:gridSpan w:val="3"/>
            <w:tcBorders>
              <w:top w:val="single" w:sz="4" w:space="0" w:color="1F497D" w:themeColor="text2"/>
              <w:left w:val="single" w:sz="4" w:space="0" w:color="FFFFFF" w:themeColor="background1"/>
              <w:bottom w:val="single" w:sz="4" w:space="0" w:color="FFFFFF" w:themeColor="background1"/>
              <w:right w:val="single" w:sz="4" w:space="0" w:color="FFFFFF" w:themeColor="background1"/>
            </w:tcBorders>
          </w:tcPr>
          <w:p w14:paraId="32D141B0" w14:textId="51CC297F" w:rsidR="00D35206" w:rsidRPr="00A041F4" w:rsidRDefault="00D35206" w:rsidP="00607C8E">
            <w:pPr>
              <w:ind w:left="0"/>
              <w:rPr>
                <w:color w:val="1F497D" w:themeColor="text2"/>
              </w:rPr>
            </w:pPr>
            <w:r>
              <w:rPr>
                <w:color w:val="1F497D" w:themeColor="text2"/>
              </w:rPr>
              <w:t>Borrowing</w:t>
            </w:r>
            <w:r w:rsidRPr="00A041F4">
              <w:rPr>
                <w:color w:val="1F497D" w:themeColor="text2"/>
              </w:rPr>
              <w:t xml:space="preserve"> Period (DD/MM/YYYY)</w:t>
            </w:r>
          </w:p>
        </w:tc>
      </w:tr>
      <w:tr w:rsidR="002A4B86" w:rsidRPr="00607C8E" w14:paraId="6B20C140" w14:textId="77777777" w:rsidTr="00D35206">
        <w:trPr>
          <w:gridAfter w:val="2"/>
          <w:wAfter w:w="20" w:type="dxa"/>
          <w:trHeight w:val="576"/>
        </w:trPr>
        <w:tc>
          <w:tcPr>
            <w:tcW w:w="10515" w:type="dxa"/>
            <w:gridSpan w:val="7"/>
            <w:tcBorders>
              <w:top w:val="single" w:sz="4" w:space="0" w:color="FFFFFF" w:themeColor="background1"/>
              <w:left w:val="single" w:sz="4" w:space="0" w:color="FFFFFF" w:themeColor="background1"/>
              <w:bottom w:val="single" w:sz="4" w:space="0" w:color="1F497D" w:themeColor="text2"/>
              <w:right w:val="single" w:sz="4" w:space="0" w:color="FFFFFF" w:themeColor="background1"/>
            </w:tcBorders>
          </w:tcPr>
          <w:p w14:paraId="263F72B8" w14:textId="4A0C1484" w:rsidR="002A4B86" w:rsidRPr="00607C8E" w:rsidRDefault="002A4B86" w:rsidP="00607C8E">
            <w:pPr>
              <w:ind w:left="0"/>
            </w:pPr>
          </w:p>
        </w:tc>
      </w:tr>
      <w:tr w:rsidR="00AD406D" w:rsidRPr="00607C8E" w14:paraId="3856C30E" w14:textId="77777777" w:rsidTr="00D35206">
        <w:trPr>
          <w:gridAfter w:val="2"/>
          <w:wAfter w:w="20" w:type="dxa"/>
          <w:trHeight w:val="418"/>
        </w:trPr>
        <w:tc>
          <w:tcPr>
            <w:tcW w:w="4674" w:type="dxa"/>
            <w:tcBorders>
              <w:top w:val="single" w:sz="4" w:space="0" w:color="1F497D" w:themeColor="text2"/>
              <w:left w:val="single" w:sz="4" w:space="0" w:color="FFFFFF" w:themeColor="background1"/>
              <w:bottom w:val="single" w:sz="4" w:space="0" w:color="FFFFFF" w:themeColor="background1"/>
              <w:right w:val="single" w:sz="4" w:space="0" w:color="FFFFFF" w:themeColor="background1"/>
            </w:tcBorders>
          </w:tcPr>
          <w:p w14:paraId="4926B4E0" w14:textId="77777777" w:rsidR="00A46B25" w:rsidRPr="00607C8E" w:rsidRDefault="00A46B25" w:rsidP="002238D5">
            <w:pPr>
              <w:ind w:left="0"/>
            </w:pPr>
            <w:r>
              <w:rPr>
                <w:color w:val="1F497D" w:themeColor="text2"/>
              </w:rPr>
              <w:t>Student Name</w:t>
            </w:r>
          </w:p>
        </w:tc>
        <w:tc>
          <w:tcPr>
            <w:tcW w:w="2386" w:type="dxa"/>
            <w:gridSpan w:val="5"/>
            <w:tcBorders>
              <w:top w:val="single" w:sz="4" w:space="0" w:color="1F497D" w:themeColor="text2"/>
              <w:left w:val="single" w:sz="4" w:space="0" w:color="FFFFFF" w:themeColor="background1"/>
              <w:bottom w:val="single" w:sz="4" w:space="0" w:color="FFFFFF" w:themeColor="background1"/>
              <w:right w:val="single" w:sz="4" w:space="0" w:color="FFFFFF" w:themeColor="background1"/>
            </w:tcBorders>
          </w:tcPr>
          <w:p w14:paraId="6CF5C76B" w14:textId="3861B628" w:rsidR="00A46B25" w:rsidRPr="002238D5" w:rsidRDefault="002238D5" w:rsidP="002238D5">
            <w:pPr>
              <w:ind w:left="0"/>
              <w:rPr>
                <w:color w:val="1F497D" w:themeColor="text2"/>
              </w:rPr>
            </w:pPr>
            <w:r>
              <w:rPr>
                <w:color w:val="1F497D" w:themeColor="text2"/>
              </w:rPr>
              <w:t>Class &amp; Class No.</w:t>
            </w:r>
          </w:p>
        </w:tc>
        <w:tc>
          <w:tcPr>
            <w:tcW w:w="3455" w:type="dxa"/>
            <w:tcBorders>
              <w:top w:val="single" w:sz="4" w:space="0" w:color="1F497D" w:themeColor="text2"/>
              <w:left w:val="single" w:sz="4" w:space="0" w:color="FFFFFF" w:themeColor="background1"/>
              <w:bottom w:val="single" w:sz="4" w:space="0" w:color="FFFFFF" w:themeColor="background1"/>
              <w:right w:val="single" w:sz="4" w:space="0" w:color="FFFFFF" w:themeColor="background1"/>
            </w:tcBorders>
          </w:tcPr>
          <w:p w14:paraId="7B745110" w14:textId="65C2DF79" w:rsidR="00A46B25" w:rsidRPr="00607C8E" w:rsidRDefault="002238D5" w:rsidP="002238D5">
            <w:pPr>
              <w:ind w:left="0"/>
            </w:pPr>
            <w:r>
              <w:rPr>
                <w:color w:val="1F497D" w:themeColor="text2"/>
              </w:rPr>
              <w:t>Club/</w:t>
            </w:r>
            <w:r w:rsidRPr="002238D5">
              <w:rPr>
                <w:color w:val="1F497D" w:themeColor="text2"/>
              </w:rPr>
              <w:t>Society</w:t>
            </w:r>
          </w:p>
        </w:tc>
      </w:tr>
      <w:tr w:rsidR="00607C8E" w:rsidRPr="00607C8E" w14:paraId="33EB845C" w14:textId="77777777" w:rsidTr="00D35206">
        <w:trPr>
          <w:gridAfter w:val="1"/>
          <w:wAfter w:w="10" w:type="dxa"/>
          <w:trHeight w:val="576"/>
        </w:trPr>
        <w:tc>
          <w:tcPr>
            <w:tcW w:w="5473" w:type="dxa"/>
            <w:gridSpan w:val="3"/>
            <w:tcBorders>
              <w:top w:val="single" w:sz="4" w:space="0" w:color="FFFFFF" w:themeColor="background1"/>
              <w:left w:val="single" w:sz="4" w:space="0" w:color="FFFFFF" w:themeColor="background1"/>
              <w:bottom w:val="single" w:sz="4" w:space="0" w:color="1F497D" w:themeColor="text2"/>
              <w:right w:val="nil"/>
            </w:tcBorders>
          </w:tcPr>
          <w:p w14:paraId="4F7B038E" w14:textId="77777777" w:rsidR="00607C8E" w:rsidRPr="00607C8E" w:rsidRDefault="00607C8E" w:rsidP="00607C8E">
            <w:pPr>
              <w:ind w:left="0"/>
            </w:pPr>
          </w:p>
        </w:tc>
        <w:tc>
          <w:tcPr>
            <w:tcW w:w="246" w:type="dxa"/>
            <w:gridSpan w:val="2"/>
            <w:tcBorders>
              <w:top w:val="nil"/>
              <w:left w:val="nil"/>
              <w:bottom w:val="single" w:sz="4" w:space="0" w:color="FFFFFF" w:themeColor="background1"/>
              <w:right w:val="nil"/>
            </w:tcBorders>
          </w:tcPr>
          <w:p w14:paraId="3D442F95" w14:textId="77777777" w:rsidR="00607C8E" w:rsidRPr="00607C8E" w:rsidRDefault="00607C8E" w:rsidP="00607C8E">
            <w:pPr>
              <w:ind w:left="0"/>
            </w:pPr>
          </w:p>
        </w:tc>
        <w:tc>
          <w:tcPr>
            <w:tcW w:w="4806" w:type="dxa"/>
            <w:gridSpan w:val="3"/>
            <w:tcBorders>
              <w:top w:val="single" w:sz="4" w:space="0" w:color="FFFFFF" w:themeColor="background1"/>
              <w:left w:val="nil"/>
              <w:bottom w:val="single" w:sz="4" w:space="0" w:color="1F497D" w:themeColor="text2"/>
              <w:right w:val="single" w:sz="4" w:space="0" w:color="FFFFFF" w:themeColor="background1"/>
            </w:tcBorders>
          </w:tcPr>
          <w:p w14:paraId="7BE24E87" w14:textId="77777777" w:rsidR="00607C8E" w:rsidRPr="00607C8E" w:rsidRDefault="00607C8E" w:rsidP="00607C8E">
            <w:pPr>
              <w:ind w:left="0"/>
            </w:pPr>
          </w:p>
        </w:tc>
      </w:tr>
      <w:tr w:rsidR="00607C8E" w:rsidRPr="00607C8E" w14:paraId="09B7989D" w14:textId="77777777" w:rsidTr="00D35206">
        <w:trPr>
          <w:gridAfter w:val="1"/>
          <w:wAfter w:w="10" w:type="dxa"/>
        </w:trPr>
        <w:tc>
          <w:tcPr>
            <w:tcW w:w="5473" w:type="dxa"/>
            <w:gridSpan w:val="3"/>
            <w:tcBorders>
              <w:top w:val="single" w:sz="4" w:space="0" w:color="1F497D" w:themeColor="text2"/>
              <w:left w:val="single" w:sz="4" w:space="0" w:color="FFFFFF" w:themeColor="background1"/>
              <w:bottom w:val="single" w:sz="4" w:space="0" w:color="FFFFFF" w:themeColor="background1"/>
              <w:right w:val="single" w:sz="4" w:space="0" w:color="FFFFFF" w:themeColor="background1"/>
            </w:tcBorders>
          </w:tcPr>
          <w:p w14:paraId="6D4185E0" w14:textId="661E9E71" w:rsidR="00607C8E" w:rsidRPr="00607C8E" w:rsidRDefault="00A46B25" w:rsidP="00886DB4">
            <w:pPr>
              <w:pStyle w:val="BlueText"/>
              <w:ind w:left="0"/>
            </w:pPr>
            <w:r>
              <w:t xml:space="preserve">Student Signature </w:t>
            </w:r>
          </w:p>
        </w:tc>
        <w:tc>
          <w:tcPr>
            <w:tcW w:w="246" w:type="dxa"/>
            <w:gridSpan w:val="2"/>
            <w:tcBorders>
              <w:top w:val="single" w:sz="4" w:space="0" w:color="FFFFFF" w:themeColor="background1"/>
              <w:left w:val="single" w:sz="4" w:space="0" w:color="FFFFFF" w:themeColor="background1"/>
              <w:bottom w:val="single" w:sz="4" w:space="0" w:color="FFFFFF" w:themeColor="background1"/>
              <w:right w:val="single" w:sz="4" w:space="0" w:color="FFFFFF" w:themeColor="background1"/>
            </w:tcBorders>
          </w:tcPr>
          <w:p w14:paraId="05B9D505" w14:textId="77777777" w:rsidR="00607C8E" w:rsidRPr="00607C8E" w:rsidRDefault="00607C8E" w:rsidP="00607C8E">
            <w:pPr>
              <w:pStyle w:val="BlueText"/>
            </w:pPr>
          </w:p>
        </w:tc>
        <w:tc>
          <w:tcPr>
            <w:tcW w:w="4806" w:type="dxa"/>
            <w:gridSpan w:val="3"/>
            <w:tcBorders>
              <w:left w:val="single" w:sz="4" w:space="0" w:color="FFFFFF" w:themeColor="background1"/>
              <w:bottom w:val="single" w:sz="4" w:space="0" w:color="FFFFFF" w:themeColor="background1"/>
              <w:right w:val="single" w:sz="4" w:space="0" w:color="FFFFFF" w:themeColor="background1"/>
            </w:tcBorders>
          </w:tcPr>
          <w:p w14:paraId="452DD0FF" w14:textId="100FE8DF" w:rsidR="00607C8E" w:rsidRPr="00607C8E" w:rsidRDefault="00000000" w:rsidP="00886DB4">
            <w:pPr>
              <w:pStyle w:val="BlueText"/>
              <w:ind w:left="0"/>
            </w:pPr>
            <w:sdt>
              <w:sdtPr>
                <w:id w:val="-146899377"/>
                <w:placeholder>
                  <w:docPart w:val="F03D0846A4FC4D2283D9E9FD7A8B3020"/>
                </w:placeholder>
                <w:temporary/>
                <w:showingPlcHdr/>
                <w15:appearance w15:val="hidden"/>
              </w:sdtPr>
              <w:sdtContent>
                <w:r w:rsidR="00607C8E" w:rsidRPr="00607C8E">
                  <w:rPr>
                    <w:rStyle w:val="ab"/>
                    <w:color w:val="1F497D"/>
                  </w:rPr>
                  <w:t>Date</w:t>
                </w:r>
              </w:sdtContent>
            </w:sdt>
            <w:r w:rsidR="00A041F4">
              <w:t xml:space="preserve"> (DD/MM/YYYY)</w:t>
            </w:r>
          </w:p>
        </w:tc>
      </w:tr>
      <w:tr w:rsidR="009908A3" w:rsidRPr="00607C8E" w14:paraId="6AA03024" w14:textId="7CC21070" w:rsidTr="00D35206">
        <w:trPr>
          <w:trHeight w:val="576"/>
        </w:trPr>
        <w:tc>
          <w:tcPr>
            <w:tcW w:w="5123" w:type="dxa"/>
            <w:gridSpan w:val="2"/>
            <w:tcBorders>
              <w:top w:val="single" w:sz="4" w:space="0" w:color="FFFFFF" w:themeColor="background1"/>
              <w:left w:val="single" w:sz="4" w:space="0" w:color="FFFFFF" w:themeColor="background1"/>
              <w:bottom w:val="single" w:sz="4" w:space="0" w:color="1F497D" w:themeColor="text2"/>
              <w:right w:val="nil"/>
            </w:tcBorders>
          </w:tcPr>
          <w:p w14:paraId="57FADDB4" w14:textId="137D6BFA" w:rsidR="009908A3" w:rsidRPr="00607C8E" w:rsidRDefault="009908A3" w:rsidP="00886DB4">
            <w:pPr>
              <w:pStyle w:val="BlueText"/>
              <w:ind w:left="0"/>
            </w:pPr>
          </w:p>
        </w:tc>
        <w:tc>
          <w:tcPr>
            <w:tcW w:w="360" w:type="dxa"/>
            <w:gridSpan w:val="2"/>
            <w:tcBorders>
              <w:top w:val="nil"/>
              <w:left w:val="nil"/>
              <w:bottom w:val="nil"/>
              <w:right w:val="nil"/>
            </w:tcBorders>
          </w:tcPr>
          <w:p w14:paraId="63666792" w14:textId="55639D21" w:rsidR="009908A3" w:rsidRPr="00607C8E" w:rsidRDefault="009908A3" w:rsidP="00886DB4">
            <w:pPr>
              <w:pStyle w:val="BlueText"/>
              <w:ind w:left="0"/>
            </w:pPr>
          </w:p>
        </w:tc>
        <w:tc>
          <w:tcPr>
            <w:tcW w:w="5052" w:type="dxa"/>
            <w:gridSpan w:val="5"/>
            <w:tcBorders>
              <w:top w:val="single" w:sz="4" w:space="0" w:color="FFFFFF" w:themeColor="background1"/>
              <w:left w:val="nil"/>
              <w:bottom w:val="single" w:sz="4" w:space="0" w:color="1F497D" w:themeColor="text2"/>
              <w:right w:val="single" w:sz="4" w:space="0" w:color="FFFFFF" w:themeColor="background1"/>
            </w:tcBorders>
          </w:tcPr>
          <w:p w14:paraId="3BFD81D0" w14:textId="77777777" w:rsidR="009908A3" w:rsidRPr="00607C8E" w:rsidRDefault="009908A3" w:rsidP="00886DB4">
            <w:pPr>
              <w:pStyle w:val="BlueText"/>
              <w:ind w:left="0"/>
            </w:pPr>
          </w:p>
        </w:tc>
      </w:tr>
      <w:tr w:rsidR="009908A3" w:rsidRPr="00607C8E" w14:paraId="6091C19D" w14:textId="77777777" w:rsidTr="00D35206">
        <w:trPr>
          <w:trHeight w:val="480"/>
        </w:trPr>
        <w:tc>
          <w:tcPr>
            <w:tcW w:w="5123" w:type="dxa"/>
            <w:gridSpan w:val="2"/>
            <w:tcBorders>
              <w:top w:val="single" w:sz="4" w:space="0" w:color="1F497D" w:themeColor="text2"/>
              <w:left w:val="single" w:sz="4" w:space="0" w:color="FFFFFF" w:themeColor="background1"/>
              <w:bottom w:val="single" w:sz="4" w:space="0" w:color="FFFFFF" w:themeColor="background1"/>
              <w:right w:val="nil"/>
            </w:tcBorders>
          </w:tcPr>
          <w:p w14:paraId="26B0B2CF" w14:textId="6A4552B1" w:rsidR="009908A3" w:rsidRDefault="009908A3" w:rsidP="00886DB4">
            <w:pPr>
              <w:pStyle w:val="BlueText"/>
              <w:ind w:left="0"/>
            </w:pPr>
          </w:p>
        </w:tc>
        <w:tc>
          <w:tcPr>
            <w:tcW w:w="360" w:type="dxa"/>
            <w:gridSpan w:val="2"/>
            <w:tcBorders>
              <w:top w:val="nil"/>
              <w:left w:val="nil"/>
              <w:bottom w:val="nil"/>
              <w:right w:val="nil"/>
            </w:tcBorders>
          </w:tcPr>
          <w:p w14:paraId="45BEF4CA" w14:textId="77777777" w:rsidR="009908A3" w:rsidRDefault="009908A3" w:rsidP="00886DB4">
            <w:pPr>
              <w:pStyle w:val="BlueText"/>
              <w:ind w:left="0"/>
            </w:pPr>
          </w:p>
        </w:tc>
        <w:tc>
          <w:tcPr>
            <w:tcW w:w="5052" w:type="dxa"/>
            <w:gridSpan w:val="5"/>
            <w:tcBorders>
              <w:top w:val="single" w:sz="4" w:space="0" w:color="1F497D" w:themeColor="text2"/>
              <w:left w:val="nil"/>
              <w:bottom w:val="single" w:sz="4" w:space="0" w:color="FFFFFF" w:themeColor="background1"/>
              <w:right w:val="single" w:sz="4" w:space="0" w:color="FFFFFF" w:themeColor="background1"/>
            </w:tcBorders>
          </w:tcPr>
          <w:p w14:paraId="5995BD73" w14:textId="54E4D828" w:rsidR="009908A3" w:rsidRDefault="009908A3" w:rsidP="00886DB4">
            <w:pPr>
              <w:pStyle w:val="BlueText"/>
              <w:ind w:left="0"/>
            </w:pPr>
            <w:r>
              <w:t>Teacher Signature</w:t>
            </w:r>
            <w:r>
              <w:br/>
            </w:r>
            <w:r w:rsidR="00B43C45">
              <w:rPr>
                <w:sz w:val="24"/>
                <w:szCs w:val="28"/>
              </w:rPr>
              <w:t>Chan Leo</w:t>
            </w:r>
            <w:r w:rsidRPr="006F72B2">
              <w:rPr>
                <w:sz w:val="24"/>
                <w:szCs w:val="28"/>
              </w:rPr>
              <w:br/>
            </w:r>
            <w:r>
              <w:t xml:space="preserve">TIC of </w:t>
            </w:r>
            <w:proofErr w:type="spellStart"/>
            <w:r w:rsidR="00B43C45">
              <w:t>Photograhy</w:t>
            </w:r>
            <w:proofErr w:type="spellEnd"/>
            <w:r w:rsidR="00B43C45">
              <w:t xml:space="preserve"> and Campus </w:t>
            </w:r>
            <w:proofErr w:type="gramStart"/>
            <w:r w:rsidR="00B43C45">
              <w:t>TV  Club</w:t>
            </w:r>
            <w:proofErr w:type="gramEnd"/>
          </w:p>
        </w:tc>
      </w:tr>
    </w:tbl>
    <w:p w14:paraId="112FACC7" w14:textId="77777777" w:rsidR="00607C8E" w:rsidRPr="00047E60" w:rsidRDefault="00607C8E" w:rsidP="00047E60">
      <w:pPr>
        <w:pStyle w:val="BlueText"/>
        <w:spacing w:after="0"/>
        <w:ind w:left="0"/>
        <w:rPr>
          <w:sz w:val="12"/>
        </w:rPr>
      </w:pPr>
    </w:p>
    <w:sectPr w:rsidR="00607C8E" w:rsidRPr="00047E60" w:rsidSect="0086776B">
      <w:headerReference w:type="default" r:id="rId11"/>
      <w:pgSz w:w="12240" w:h="15840" w:code="1"/>
      <w:pgMar w:top="1729" w:right="720" w:bottom="810" w:left="720" w:header="709" w:footer="70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7F046CDB" w14:textId="77777777" w:rsidR="00891EAF" w:rsidRDefault="00891EAF" w:rsidP="00BC1B68">
      <w:r>
        <w:separator/>
      </w:r>
    </w:p>
  </w:endnote>
  <w:endnote w:type="continuationSeparator" w:id="0">
    <w:p w14:paraId="5C290B11" w14:textId="77777777" w:rsidR="00891EAF" w:rsidRDefault="00891EAF" w:rsidP="00BC1B68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Franklin Gothic Book">
    <w:panose1 w:val="020B0503020102020204"/>
    <w:charset w:val="00"/>
    <w:family w:val="swiss"/>
    <w:pitch w:val="variable"/>
    <w:sig w:usb0="00000287" w:usb1="00000000" w:usb2="00000000" w:usb3="00000000" w:csb0="0000009F" w:csb1="00000000"/>
  </w:font>
  <w:font w:name="新細明體">
    <w:altName w:val="PMingLiU"/>
    <w:panose1 w:val="02020500000000000000"/>
    <w:charset w:val="88"/>
    <w:family w:val="roman"/>
    <w:pitch w:val="variable"/>
    <w:sig w:usb0="A00002FF" w:usb1="28CFFCFA" w:usb2="00000016" w:usb3="00000000" w:csb0="00100001" w:csb1="00000000"/>
  </w:font>
  <w:font w:name="Constantia">
    <w:panose1 w:val="02030602050306030303"/>
    <w:charset w:val="00"/>
    <w:family w:val="roman"/>
    <w:pitch w:val="variable"/>
    <w:sig w:usb0="A00002EF" w:usb1="4000204B" w:usb2="0000000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細明體">
    <w:altName w:val="MingLiU"/>
    <w:panose1 w:val="02020509000000000000"/>
    <w:charset w:val="88"/>
    <w:family w:val="modern"/>
    <w:pitch w:val="fixed"/>
    <w:sig w:usb0="A00002FF" w:usb1="28CFFCFA" w:usb2="00000016" w:usb3="00000000" w:csb0="00100001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60792B27" w14:textId="77777777" w:rsidR="00891EAF" w:rsidRDefault="00891EAF" w:rsidP="00BC1B68">
      <w:r>
        <w:separator/>
      </w:r>
    </w:p>
  </w:footnote>
  <w:footnote w:type="continuationSeparator" w:id="0">
    <w:p w14:paraId="037B44FE" w14:textId="77777777" w:rsidR="00891EAF" w:rsidRDefault="00891EAF" w:rsidP="00BC1B68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B295DD" w14:textId="4D563EB9" w:rsidR="00BC1B68" w:rsidRDefault="008F68C5" w:rsidP="00A46B25">
    <w:pPr>
      <w:pStyle w:val="a4"/>
      <w:ind w:right="11300"/>
      <w:jc w:val="right"/>
    </w:pPr>
    <w:r>
      <w:rPr>
        <w:noProof/>
      </w:rPr>
      <w:drawing>
        <wp:anchor distT="0" distB="0" distL="114300" distR="114300" simplePos="0" relativeHeight="251675136" behindDoc="0" locked="0" layoutInCell="1" allowOverlap="1" wp14:anchorId="58CFD870" wp14:editId="2430AB1C">
          <wp:simplePos x="0" y="0"/>
          <wp:positionH relativeFrom="column">
            <wp:posOffset>5124450</wp:posOffset>
          </wp:positionH>
          <wp:positionV relativeFrom="paragraph">
            <wp:posOffset>-223520</wp:posOffset>
          </wp:positionV>
          <wp:extent cx="1337310" cy="868680"/>
          <wp:effectExtent l="0" t="0" r="0" b="0"/>
          <wp:wrapSquare wrapText="bothSides"/>
          <wp:docPr id="13" name="Picture 1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BEBA8EAE-BF5A-486C-A8C5-ECC9F3942E4B}">
                        <a14:imgProps xmlns:a14="http://schemas.microsoft.com/office/drawing/2010/main">
                          <a14:imgLayer r:embed="rId2">
                            <a14:imgEffect>
                              <a14:backgroundRemoval t="9924" b="89695" l="9926" r="93797">
                                <a14:foregroundMark x1="19107" y1="45802" x2="19107" y2="45802"/>
                                <a14:foregroundMark x1="9926" y1="50000" x2="9926" y2="50000"/>
                                <a14:foregroundMark x1="31514" y1="58779" x2="31514" y2="58779"/>
                                <a14:foregroundMark x1="32754" y1="46947" x2="32754" y2="46947"/>
                                <a14:foregroundMark x1="37717" y1="56870" x2="37717" y2="56870"/>
                                <a14:foregroundMark x1="40199" y1="48855" x2="40199" y2="48855"/>
                                <a14:foregroundMark x1="56824" y1="61069" x2="56824" y2="61069"/>
                                <a14:foregroundMark x1="67990" y1="58779" x2="67990" y2="58779"/>
                                <a14:foregroundMark x1="68983" y1="45802" x2="68983" y2="45802"/>
                                <a14:foregroundMark x1="84615" y1="54198" x2="84615" y2="54198"/>
                                <a14:foregroundMark x1="89826" y1="51527" x2="89826" y2="51527"/>
                                <a14:foregroundMark x1="93797" y1="62214" x2="93797" y2="62214"/>
                                <a14:foregroundMark x1="24069" y1="24046" x2="24069" y2="24046"/>
                                <a14:foregroundMark x1="25310" y1="23282" x2="25310" y2="23282"/>
                                <a14:foregroundMark x1="27047" y1="21756" x2="27047" y2="21756"/>
                                <a14:foregroundMark x1="27792" y1="19466" x2="27792" y2="19466"/>
                                <a14:foregroundMark x1="30025" y1="18702" x2="30025" y2="18702"/>
                                <a14:foregroundMark x1="33995" y1="14885" x2="33995" y2="14885"/>
                                <a14:foregroundMark x1="36725" y1="14885" x2="36725" y2="14885"/>
                                <a14:foregroundMark x1="40447" y1="16031" x2="40447" y2="16031"/>
                                <a14:foregroundMark x1="46402" y1="14504" x2="46402" y2="14504"/>
                                <a14:foregroundMark x1="50124" y1="12214" x2="50124" y2="12214"/>
                                <a14:foregroundMark x1="50372" y1="14885" x2="50372" y2="14885"/>
                                <a14:foregroundMark x1="55583" y1="13740" x2="55583" y2="13740"/>
                                <a14:foregroundMark x1="58065" y1="15649" x2="58065" y2="15649"/>
                                <a14:foregroundMark x1="59553" y1="14885" x2="59553" y2="14885"/>
                                <a14:foregroundMark x1="64268" y1="17176" x2="64268" y2="17176"/>
                                <a14:foregroundMark x1="66749" y1="17939" x2="66749" y2="17939"/>
                                <a14:foregroundMark x1="71464" y1="18321" x2="71464" y2="18321"/>
                                <a14:foregroundMark x1="71216" y1="21756" x2="71216" y2="21756"/>
                                <a14:foregroundMark x1="66998" y1="16031" x2="66998" y2="16031"/>
                                <a14:foregroundMark x1="73945" y1="21374" x2="73945" y2="21374"/>
                                <a14:foregroundMark x1="39950" y1="84351" x2="39950" y2="84351"/>
                                <a14:foregroundMark x1="47891" y1="86260" x2="47891" y2="86260"/>
                                <a14:foregroundMark x1="47395" y1="89313" x2="47395" y2="89313"/>
                                <a14:foregroundMark x1="52605" y1="85878" x2="52605" y2="85878"/>
                                <a14:foregroundMark x1="54094" y1="86641" x2="54094" y2="86641"/>
                                <a14:foregroundMark x1="52605" y1="89313" x2="52605" y2="89313"/>
                                <a14:foregroundMark x1="57072" y1="85496" x2="57072" y2="85496"/>
                                <a14:foregroundMark x1="58313" y1="84733" x2="58313" y2="84733"/>
                                <a14:foregroundMark x1="59305" y1="87023" x2="59305" y2="87023"/>
                                <a14:foregroundMark x1="57072" y1="88168" x2="57072" y2="88168"/>
                              </a14:backgroundRemoval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337310" cy="86868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86776B">
      <w:rPr>
        <w:noProof/>
      </w:rPr>
      <mc:AlternateContent>
        <mc:Choice Requires="wpg">
          <w:drawing>
            <wp:anchor distT="0" distB="0" distL="114300" distR="114300" simplePos="0" relativeHeight="251665920" behindDoc="1" locked="0" layoutInCell="1" allowOverlap="1" wp14:anchorId="33856AE0" wp14:editId="469DE82D">
              <wp:simplePos x="0" y="0"/>
              <wp:positionH relativeFrom="column">
                <wp:posOffset>0</wp:posOffset>
              </wp:positionH>
              <wp:positionV relativeFrom="paragraph">
                <wp:posOffset>997585</wp:posOffset>
              </wp:positionV>
              <wp:extent cx="6867525" cy="8001000"/>
              <wp:effectExtent l="0" t="0" r="9525" b="0"/>
              <wp:wrapNone/>
              <wp:docPr id="218" name="Group 218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6867525" cy="8001000"/>
                        <a:chOff x="0" y="0"/>
                        <a:chExt cx="6867525" cy="8001000"/>
                      </a:xfrm>
                    </wpg:grpSpPr>
                    <wps:wsp>
                      <wps:cNvPr id="20" name="Rectangle"/>
                      <wps:cNvSpPr>
                        <a:spLocks/>
                      </wps:cNvSpPr>
                      <wps:spPr>
                        <a:xfrm>
                          <a:off x="76200" y="76200"/>
                          <a:ext cx="6791325" cy="7924800"/>
                        </a:xfrm>
                        <a:prstGeom prst="rect">
                          <a:avLst/>
                        </a:prstGeom>
                        <a:solidFill>
                          <a:schemeClr val="tx2">
                            <a:alpha val="20000"/>
                          </a:schemeClr>
                        </a:solidFill>
                        <a:ln w="12700">
                          <a:miter lim="400000"/>
                        </a:ln>
                      </wps:spPr>
                      <wps:bodyPr lIns="38100" tIns="38100" rIns="38100" bIns="38100" anchor="ctr"/>
                    </wps:wsp>
                    <wps:wsp>
                      <wps:cNvPr id="21" name="Rectangle"/>
                      <wps:cNvSpPr>
                        <a:spLocks/>
                      </wps:cNvSpPr>
                      <wps:spPr>
                        <a:xfrm>
                          <a:off x="0" y="9525"/>
                          <a:ext cx="6795141" cy="7912807"/>
                        </a:xfrm>
                        <a:prstGeom prst="rect">
                          <a:avLst/>
                        </a:prstGeom>
                        <a:solidFill>
                          <a:sysClr val="window" lastClr="FFFFFF"/>
                        </a:solidFill>
                        <a:ln w="12700">
                          <a:solidFill>
                            <a:srgbClr val="1F497D">
                              <a:alpha val="30000"/>
                            </a:srgbClr>
                          </a:solidFill>
                          <a:miter lim="400000"/>
                        </a:ln>
                      </wps:spPr>
                      <wps:bodyPr lIns="38100" tIns="38100" rIns="38100" bIns="38100" anchor="ctr"/>
                    </wps:wsp>
                    <wps:wsp>
                      <wps:cNvPr id="22" name="Rectangle"/>
                      <wps:cNvSpPr>
                        <a:spLocks/>
                      </wps:cNvSpPr>
                      <wps:spPr>
                        <a:xfrm>
                          <a:off x="0" y="0"/>
                          <a:ext cx="6795141" cy="45719"/>
                        </a:xfrm>
                        <a:prstGeom prst="rect">
                          <a:avLst/>
                        </a:prstGeom>
                        <a:solidFill>
                          <a:srgbClr val="1F497D"/>
                        </a:solidFill>
                        <a:ln w="12700">
                          <a:miter lim="400000"/>
                        </a:ln>
                      </wps:spPr>
                      <wps:bodyPr lIns="38100" tIns="38100" rIns="38100" bIns="38100" anchor="ctr"/>
                    </wps:wsp>
                  </wpg:wgp>
                </a:graphicData>
              </a:graphic>
            </wp:anchor>
          </w:drawing>
        </mc:Choice>
        <mc:Fallback>
          <w:pict>
            <v:group w14:anchorId="2A5763BE" id="Group 218" o:spid="_x0000_s1026" style="position:absolute;margin-left:0;margin-top:78.55pt;width:540.75pt;height:630pt;z-index:-251650560" coordsize="68675,80010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qOnPclQIAAOYIAAAOAAAAZHJzL2Uyb0RvYy54bWzklt1u2jAUx+8n7R0s3498FAhEDb1YB5pU&#13;&#10;bVW7PYBxnA/NsS3bJfD2O3ZCCHTapK6VJo2LwLFPzjn++3dsrm/2DUc7pk0tRYajSYgRE1TmtSgz&#13;&#10;/P3b+sMCI2OJyAmXgmX4wAy+Wb1/d92qlMWykjxnGkEQYdJWZbiyVqVBYGjFGmImUjEBk4XUDbFg&#13;&#10;6jLINWkhesODOAznQSt1rrSkzBgYve0m8crHLwpG7deiMMwinmGozfqn9s+tewara5KWmqiqpn0Z&#13;&#10;5AVVNKQWkHQIdUssQU+6fhaqqamWRhZ2QmUTyKKoKfNrgNVE4cVqNlo+Kb+WMm1LNcgE0l7o9OKw&#13;&#10;9Mtuo9WjutegRKtK0MJbbi37QjfuG6pEey/ZYZCM7S2iMDhfzJNZPMOIwtwihDWEvai0AuWfvUer&#13;&#10;T394MzgmDs7KaRUAYk4amL/T4LEiinlpTQoa3GtU5xmOARFBGuD0AcghouTMEeJyg5NTyelh1J2k&#13;&#10;PwxMQImjGWeY3udCu2QOsGIEGnW/PHaDhskyujpqmCzjKejo0g5KkFRpYzdMNsj9yLCG6jxuZHdn&#13;&#10;bOd6dPEVSl7n65pzb7heYh+5RjsCXWD3cfcqVxXphqC2IaPvPOft85txIC5QCz0eJ+DsAje1hd7l&#13;&#10;dZPhqYtwLJqLXplODCfLVuYH0Jh/FrBvVwugBHpxbOixsR0bRNBKQsdSq70oLhyA0O3K2xMRvRER&#13;&#10;HQ1L1zuXMMyiKWR1DQVgxIsweU0YDmYgAY7RXLYYcWIsDGZ47T99tt9u/dmk0eV2CBqtp8vk9pKw&#13;&#10;qxEevftzvv4LnuI35ak/e0cnywmm6SyJlq+J0i+2vTuKzuj4x04Nf6vAZerx6y9+d1uPbX98nf6e&#13;&#10;rH4CAAD//wMAUEsDBBQABgAIAAAAIQB+Rgqg4gAAAA8BAAAPAAAAZHJzL2Rvd25yZXYueG1sTE9N&#13;&#10;T8MwDL0j8R8iI3FjaYDC1DWdpvFxmpDYkBC3rPHaao1TNVnb/Xu8E1ws+z35feTLybViwD40njSo&#13;&#10;WQICqfS2oUrD1+7tbg4iREPWtJ5QwxkDLIvrq9xk1o/0icM2VoJFKGRGQx1jl0kZyhqdCTPfITF3&#13;&#10;8L0zkc++krY3I4u7Vt4nyZN0piF2qE2H6xrL4/bkNLyPZlw9qNdhczyszz+79ON7o1Dr25vpZcFj&#13;&#10;tQARcYp/H3DpwPmh4GB7fyIbRKuB20RG02cF4kInc5WC2PP2qBiTRS7/9yh+AQAA//8DAFBLAQIt&#13;&#10;ABQABgAIAAAAIQC2gziS/gAAAOEBAAATAAAAAAAAAAAAAAAAAAAAAABbQ29udGVudF9UeXBlc10u&#13;&#10;eG1sUEsBAi0AFAAGAAgAAAAhADj9If/WAAAAlAEAAAsAAAAAAAAAAAAAAAAALwEAAF9yZWxzLy5y&#13;&#10;ZWxzUEsBAi0AFAAGAAgAAAAhAKo6c9yVAgAA5ggAAA4AAAAAAAAAAAAAAAAALgIAAGRycy9lMm9E&#13;&#10;b2MueG1sUEsBAi0AFAAGAAgAAAAhAH5GCqDiAAAADwEAAA8AAAAAAAAAAAAAAAAA7wQAAGRycy9k&#13;&#10;b3ducmV2LnhtbFBLBQYAAAAABAAEAPMAAAD+BQAAAAA=&#13;&#10;">
              <v:rect id="Rectangle" o:spid="_x0000_s1027" style="position:absolute;left:762;top:762;width:67913;height:79248;visibility:visible;mso-wrap-style:square;v-text-anchor:middl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HMoqpxwAAAOAAAAAPAAAAZHJzL2Rvd25yZXYueG1sRI9BS8NA&#13;&#10;EIXvgv9hGcGb3RhEa9ptEUXwVEzrpbfp7jRZzM6G7DaJ/945CF4GHsP7Ht96O4dOjTQkH9nA/aIA&#13;&#10;RWyj89wY+Dq83y1BpYzssItMBn4owXZzfbXGysWJaxr3uVEC4VShgTbnvtI62ZYCpkXsieV3jkPA&#13;&#10;LHFotBtwEnjodFkUjzqgZ1losafXluz3/hIMPO/S5zj542k6lof6ydYX++B3xtzezG8rOS8rUJnm&#13;&#10;/N/4Q3w4A6UoiJDIgN78AgAA//8DAFBLAQItABQABgAIAAAAIQDb4fbL7gAAAIUBAAATAAAAAAAA&#13;&#10;AAAAAAAAAAAAAABbQ29udGVudF9UeXBlc10ueG1sUEsBAi0AFAAGAAgAAAAhAFr0LFu/AAAAFQEA&#13;&#10;AAsAAAAAAAAAAAAAAAAAHwEAAF9yZWxzLy5yZWxzUEsBAi0AFAAGAAgAAAAhAMcyiqnHAAAA4AAA&#13;&#10;AA8AAAAAAAAAAAAAAAAABwIAAGRycy9kb3ducmV2LnhtbFBLBQYAAAAAAwADALcAAAD7AgAAAAA=&#13;&#10;" fillcolor="#1f497d [3215]" stroked="f" strokeweight="1pt">
                <v:fill opacity="13107f"/>
                <v:stroke miterlimit="4"/>
                <v:textbox inset="3pt,3pt,3pt,3pt"/>
              </v:rect>
              <v:rect id="Rectangle" o:spid="_x0000_s1028" style="position:absolute;top:95;width:67951;height:79128;visibility:visible;mso-wrap-style:square;v-text-anchor:middl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S5TSkxgAAAOAAAAAPAAAAZHJzL2Rvd25yZXYueG1sRI9Bi8Iw&#13;&#10;FITvgv8hPMGbprq6LLWpiKLrwYO6+wMezbMtNi+lyWr89xtB8DIwDPMNky2DacSNOldbVjAZJyCI&#13;&#10;C6trLhX8/mxHXyCcR9bYWCYFD3KwzPu9DFNt73yi29mXIkLYpaig8r5NpXRFRQbd2LbEMbvYzqCP&#13;&#10;tiul7vAe4aaR0yT5lAZrjgsVtrSuqLie/4yCdZg1x49DiXui77DdXXbzemWUGg7CZhFltQDhKfh3&#13;&#10;44XYawXTCTwPxTMg838AAAD//wMAUEsBAi0AFAAGAAgAAAAhANvh9svuAAAAhQEAABMAAAAAAAAA&#13;&#10;AAAAAAAAAAAAAFtDb250ZW50X1R5cGVzXS54bWxQSwECLQAUAAYACAAAACEAWvQsW78AAAAVAQAA&#13;&#10;CwAAAAAAAAAAAAAAAAAfAQAAX3JlbHMvLnJlbHNQSwECLQAUAAYACAAAACEA0uU0pMYAAADgAAAA&#13;&#10;DwAAAAAAAAAAAAAAAAAHAgAAZHJzL2Rvd25yZXYueG1sUEsFBgAAAAADAAMAtwAAAPoCAAAAAA==&#13;&#10;" fillcolor="window" strokecolor="#1f497d" strokeweight="1pt">
                <v:stroke opacity="19789f" miterlimit="4"/>
                <v:path arrowok="t"/>
                <v:textbox inset="3pt,3pt,3pt,3pt"/>
              </v:rect>
              <v:rect id="Rectangle" o:spid="_x0000_s1029" style="position:absolute;width:67951;height:457;visibility:visible;mso-wrap-style:square;v-text-anchor:middl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C6BJnSxgAAAOAAAAAPAAAAZHJzL2Rvd25yZXYueG1sRI/BasMw&#13;&#10;EETvhfyD2EBvtVxD22BHCcWhNNc6ISS3xdrYJtbKSIrt/n1VKPQyMAzzhllvZ9OLkZzvLCt4TlIQ&#13;&#10;xLXVHTcKjoePpxUIH5A19pZJwTd52G4WD2vMtZ34i8YqNCJC2OeooA1hyKX0dUsGfWIH4phdrTMY&#13;&#10;onWN1A6nCDe9zNL0VRrsOC60OFDZUn2r7kbBJeU9Vid//nzDgy5fyqkfq0apx+W8K6K8FyACzeG/&#13;&#10;8YfYawVZBr+H4hmQmx8AAAD//wMAUEsBAi0AFAAGAAgAAAAhANvh9svuAAAAhQEAABMAAAAAAAAA&#13;&#10;AAAAAAAAAAAAAFtDb250ZW50X1R5cGVzXS54bWxQSwECLQAUAAYACAAAACEAWvQsW78AAAAVAQAA&#13;&#10;CwAAAAAAAAAAAAAAAAAfAQAAX3JlbHMvLnJlbHNQSwECLQAUAAYACAAAACEAugSZ0sYAAADgAAAA&#13;&#10;DwAAAAAAAAAAAAAAAAAHAgAAZHJzL2Rvd25yZXYueG1sUEsFBgAAAAADAAMAtwAAAPoCAAAAAA==&#13;&#10;" fillcolor="#1f497d" stroked="f" strokeweight="1pt">
                <v:stroke miterlimit="4"/>
                <v:textbox inset="3pt,3pt,3pt,3pt"/>
              </v:rect>
            </v:group>
          </w:pict>
        </mc:Fallback>
      </mc:AlternateContent>
    </w:r>
    <w:r w:rsidR="00786B6F">
      <w:rPr>
        <w:noProof/>
      </w:rPr>
      <w:drawing>
        <wp:anchor distT="0" distB="0" distL="114300" distR="114300" simplePos="0" relativeHeight="251676160" behindDoc="0" locked="0" layoutInCell="1" allowOverlap="1" wp14:anchorId="04E8AC5A" wp14:editId="2EC8DB69">
          <wp:simplePos x="0" y="0"/>
          <wp:positionH relativeFrom="column">
            <wp:posOffset>405765</wp:posOffset>
          </wp:positionH>
          <wp:positionV relativeFrom="paragraph">
            <wp:posOffset>-356870</wp:posOffset>
          </wp:positionV>
          <wp:extent cx="670560" cy="670560"/>
          <wp:effectExtent l="0" t="0" r="0" b="0"/>
          <wp:wrapSquare wrapText="bothSides"/>
          <wp:docPr id="14" name="Graphic 14" descr="Camera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6" name="camera.svg"/>
                  <pic:cNvPicPr/>
                </pic:nvPicPr>
                <pic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4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670560" cy="67056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786B6F">
      <w:rPr>
        <w:noProof/>
      </w:rPr>
      <w:drawing>
        <wp:anchor distT="0" distB="0" distL="114300" distR="114300" simplePos="0" relativeHeight="251672575" behindDoc="0" locked="0" layoutInCell="1" allowOverlap="1" wp14:anchorId="15C349A6" wp14:editId="66368981">
          <wp:simplePos x="0" y="0"/>
          <wp:positionH relativeFrom="column">
            <wp:posOffset>6824</wp:posOffset>
          </wp:positionH>
          <wp:positionV relativeFrom="paragraph">
            <wp:posOffset>-395624</wp:posOffset>
          </wp:positionV>
          <wp:extent cx="6858000" cy="1525905"/>
          <wp:effectExtent l="0" t="0" r="0" b="0"/>
          <wp:wrapNone/>
          <wp:docPr id="15" name="Picture 1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6" name="20191202_173035.jpg"/>
                  <pic:cNvPicPr/>
                </pic:nvPicPr>
                <pic:blipFill rotWithShape="1"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t="20110" b="42003"/>
                  <a:stretch/>
                </pic:blipFill>
                <pic:spPr bwMode="auto">
                  <a:xfrm>
                    <a:off x="0" y="0"/>
                    <a:ext cx="6858000" cy="1525905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A46B25">
      <w:rPr>
        <w:noProof/>
      </w:rPr>
      <mc:AlternateContent>
        <mc:Choice Requires="wps">
          <w:drawing>
            <wp:anchor distT="0" distB="0" distL="114300" distR="114300" simplePos="0" relativeHeight="251675647" behindDoc="0" locked="0" layoutInCell="1" allowOverlap="1" wp14:anchorId="483511C1" wp14:editId="087A1CFA">
              <wp:simplePos x="0" y="0"/>
              <wp:positionH relativeFrom="column">
                <wp:posOffset>299882</wp:posOffset>
              </wp:positionH>
              <wp:positionV relativeFrom="paragraph">
                <wp:posOffset>-438785</wp:posOffset>
              </wp:positionV>
              <wp:extent cx="885190" cy="857250"/>
              <wp:effectExtent l="0" t="0" r="0" b="0"/>
              <wp:wrapNone/>
              <wp:docPr id="19" name="Rectangle 19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 flipV="1">
                        <a:off x="0" y="0"/>
                        <a:ext cx="885190" cy="857250"/>
                      </a:xfrm>
                      <a:prstGeom prst="round2SameRect">
                        <a:avLst>
                          <a:gd name="adj1" fmla="val 16667"/>
                          <a:gd name="adj2" fmla="val 0"/>
                        </a:avLst>
                      </a:prstGeom>
                      <a:solidFill>
                        <a:schemeClr val="bg1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6"/>
                      </a:lnRef>
                      <a:fillRef idx="1">
                        <a:schemeClr val="lt1"/>
                      </a:fillRef>
                      <a:effectRef idx="0">
                        <a:schemeClr val="accent6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0A941B92" w14:textId="685875C2" w:rsidR="00A46B25" w:rsidRDefault="00A46B25" w:rsidP="00A46B25">
                          <w:pPr>
                            <w:ind w:left="0"/>
                          </w:pP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 w14:anchorId="483511C1" id="Rectangle 19" o:spid="_x0000_s1026" style="position:absolute;left:0;text-align:left;margin-left:23.6pt;margin-top:-34.55pt;width:69.7pt;height:67.5pt;flip:y;z-index:251675647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coordsize="885190,857250" o:spt="100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4l7fvnAIAAKIFAAAOAAAAZHJzL2Uyb0RvYy54bWysVEtPGzEQvlfqf7B8L5uNIISIDYpAVJUQ&#13;&#10;IELL2fHaiVuvx7Wd7Ka/vmPvI4EiVap6sWY8M9+85/KqqTTZCecVmILmJyNKhOFQKrMu6Nfn209T&#13;&#10;SnxgpmQajCjoXnh6Nf/44bK2MzGGDehSOIIgxs9qW9BNCHaWZZ5vRMX8CVhhUCjBVSwg69ZZ6ViN&#13;&#10;6JXOxqPRJKvBldYBF97j700rpPOEL6Xg4UFKLwLRBcXYQnpdelfxzeaXbLZ2zG4U78Jg/xBFxZRB&#13;&#10;pwPUDQuMbJ36A6pS3IEHGU44VBlIqbhIOWA2+ehNNssNsyLlgsXxdiiT/3+w/H63tI8Oy1BbP/NI&#13;&#10;xiwa6SoitbLfsKcpL4yUNKls+6FsogmE4+d0epZfYHE5iqZn5+OzVNashYlw1vnwWUBFIlFQB1tT&#13;&#10;jpesEk/YnwTPdnc+pPqVxKCgoKz8nlMiK43t2DFN8slkct6160hnfKzT++3QMILec4T2oFV5q7RO&#13;&#10;TBwwca0dQfCCrtZ5xEaLV1raRF0D0aoVx5/sUKpEhb0WUU+bJyGJKrEk45RVmuKDE8a5MGHSOUra&#13;&#10;0Uwi+GDYVvuNoQ59dJ1uNBNpugfD0d89DhbJK5gwGFfKgHsPoPwxeG71++zbnGP6oVk13fisoNw/&#13;&#10;OuKgXTNv+a3Cjt8xHx6Zw0bikOCtCA/4SA11QaGjKNmA+/Xef9THcUcpJTXuaUH9zy1zghL9xeAi&#13;&#10;XOSnp3GxE3OK04eMO5asjiVmW10D9htHC6NLZNQPuielg+oFT8oiekURMxx9F5QH1zPXob0feJS4&#13;&#10;WCySGi6zZeHOLC3vNyaO3nPzwpztxj7gvtxDv9Nslqa0naqDbmyNgcU2gFQhCmOJ27p2DB4CpF5d&#13;&#10;mmM+aR1O6/w3AAAA//8DAFBLAwQUAAYACAAAACEAdyLXhN4AAAAOAQAADwAAAGRycy9kb3ducmV2&#13;&#10;LnhtbExPyU7DMBC9I/EP1iBxa51WjWnTOBWLqOiRwgdM4yGJ8BJlnDb8Pe4JLiM9zVvL3eSsONPA&#13;&#10;XfAaFvMMBPk6mM43Gj4/XmdrEBzRG7TBk4YfYthVtzclFiZc/Dudj7ERycRzgRraGPtCSq5bcsjz&#13;&#10;0JNPv68wOIwJDo00A16SubNymWVKOux8Smixp+eW6u/j6DSMK5dH2r/lpn7Cg7GBc96z1vd308s2&#13;&#10;ncctiEhT/FPAdUPqD1UqdgqjNyyshtXDMjE1zNRmAeJKWCsF4qRB5RuQVSn/z6h+AQAA//8DAFBL&#13;&#10;AQItABQABgAIAAAAIQC2gziS/gAAAOEBAAATAAAAAAAAAAAAAAAAAAAAAABbQ29udGVudF9UeXBl&#13;&#10;c10ueG1sUEsBAi0AFAAGAAgAAAAhADj9If/WAAAAlAEAAAsAAAAAAAAAAAAAAAAALwEAAF9yZWxz&#13;&#10;Ly5yZWxzUEsBAi0AFAAGAAgAAAAhADiXt++cAgAAogUAAA4AAAAAAAAAAAAAAAAALgIAAGRycy9l&#13;&#10;Mm9Eb2MueG1sUEsBAi0AFAAGAAgAAAAhAHci14TeAAAADgEAAA8AAAAAAAAAAAAAAAAA9gQAAGRy&#13;&#10;cy9kb3ducmV2LnhtbFBLBQYAAAAABAAEAPMAAAABBgAAAAA=&#13;&#10;" adj="-11796480,,5400" path="m142878,l742312,v78909,,142878,63969,142878,142878l885190,857250r,l,857250r,l,142878c,63969,63969,,142878,xe" fillcolor="white [3212]" stroked="f" strokeweight="1pt">
              <v:stroke joinstyle="miter"/>
              <v:formulas/>
              <v:path arrowok="t" o:connecttype="custom" o:connectlocs="142878,0;742312,0;885190,142878;885190,857250;885190,857250;0,857250;0,857250;0,142878;142878,0" o:connectangles="0,0,0,0,0,0,0,0,0" textboxrect="0,0,885190,857250"/>
              <v:textbox>
                <w:txbxContent>
                  <w:p w14:paraId="0A941B92" w14:textId="685875C2" w:rsidR="00A46B25" w:rsidRDefault="00A46B25" w:rsidP="00A46B25">
                    <w:pPr>
                      <w:ind w:left="0"/>
                    </w:pPr>
                  </w:p>
                </w:txbxContent>
              </v:textbox>
            </v:shape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89"/>
    <w:multiLevelType w:val="singleLevel"/>
    <w:tmpl w:val="230A9AD6"/>
    <w:lvl w:ilvl="0">
      <w:start w:val="1"/>
      <w:numFmt w:val="bullet"/>
      <w:pStyle w:val="a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6592599D"/>
    <w:multiLevelType w:val="hybridMultilevel"/>
    <w:tmpl w:val="A36E1BA8"/>
    <w:lvl w:ilvl="0" w:tplc="97FC0914">
      <w:start w:val="1"/>
      <w:numFmt w:val="decimal"/>
      <w:lvlText w:val="%1."/>
      <w:lvlJc w:val="left"/>
      <w:pPr>
        <w:ind w:left="108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num w:numId="1" w16cid:durableId="554698834">
    <w:abstractNumId w:val="0"/>
  </w:num>
  <w:num w:numId="2" w16cid:durableId="1617635741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53"/>
  <w:removePersonalInformation/>
  <w:removeDateAndTime/>
  <w:bordersDoNotSurroundHeader/>
  <w:bordersDoNotSurroundFooter/>
  <w:proofState w:spelling="clean" w:grammar="clean"/>
  <w:attachedTemplate r:id="rId1"/>
  <w:stylePaneFormatFilter w:val="5804" w:allStyles="0" w:customStyles="0" w:latentStyles="1" w:stylesInUse="0" w:headingStyles="0" w:numberingStyles="0" w:tableStyles="0" w:directFormattingOnRuns="0" w:directFormattingOnParagraphs="0" w:directFormattingOnNumbering="0" w:directFormattingOnTables="1" w:clearFormatting="1" w:top3HeadingStyles="0" w:visibleStyles="1" w:alternateStyleNames="0"/>
  <w:stylePaneSortMethod w:val="0000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767308"/>
    <w:rsid w:val="000214CF"/>
    <w:rsid w:val="00037281"/>
    <w:rsid w:val="00047E60"/>
    <w:rsid w:val="00072B9D"/>
    <w:rsid w:val="000D5366"/>
    <w:rsid w:val="000F6C3D"/>
    <w:rsid w:val="000F7CE7"/>
    <w:rsid w:val="00110721"/>
    <w:rsid w:val="001257F0"/>
    <w:rsid w:val="00150904"/>
    <w:rsid w:val="001A199E"/>
    <w:rsid w:val="001B5FD2"/>
    <w:rsid w:val="001D5991"/>
    <w:rsid w:val="001E2524"/>
    <w:rsid w:val="001E3D6B"/>
    <w:rsid w:val="002238D5"/>
    <w:rsid w:val="002511A4"/>
    <w:rsid w:val="0025130C"/>
    <w:rsid w:val="00256391"/>
    <w:rsid w:val="002633EB"/>
    <w:rsid w:val="00265218"/>
    <w:rsid w:val="002A2BE4"/>
    <w:rsid w:val="002A4B86"/>
    <w:rsid w:val="002C0E78"/>
    <w:rsid w:val="002D3842"/>
    <w:rsid w:val="002D3C49"/>
    <w:rsid w:val="002F35E6"/>
    <w:rsid w:val="00337C0F"/>
    <w:rsid w:val="00361209"/>
    <w:rsid w:val="00394AC3"/>
    <w:rsid w:val="003E0129"/>
    <w:rsid w:val="00435E8C"/>
    <w:rsid w:val="00463B35"/>
    <w:rsid w:val="00482917"/>
    <w:rsid w:val="004C2F50"/>
    <w:rsid w:val="004F499E"/>
    <w:rsid w:val="00503F2D"/>
    <w:rsid w:val="00507F15"/>
    <w:rsid w:val="005310BC"/>
    <w:rsid w:val="00532B74"/>
    <w:rsid w:val="00563200"/>
    <w:rsid w:val="005B34C4"/>
    <w:rsid w:val="005D124E"/>
    <w:rsid w:val="005E4903"/>
    <w:rsid w:val="00607C8E"/>
    <w:rsid w:val="00676CD6"/>
    <w:rsid w:val="006F72B2"/>
    <w:rsid w:val="0071089C"/>
    <w:rsid w:val="0074359F"/>
    <w:rsid w:val="00763E3A"/>
    <w:rsid w:val="00767308"/>
    <w:rsid w:val="00786B6F"/>
    <w:rsid w:val="007B52D2"/>
    <w:rsid w:val="007C1F7D"/>
    <w:rsid w:val="007D38AB"/>
    <w:rsid w:val="007E79C1"/>
    <w:rsid w:val="007F5DB2"/>
    <w:rsid w:val="00857086"/>
    <w:rsid w:val="0086776B"/>
    <w:rsid w:val="00876C03"/>
    <w:rsid w:val="00891EAF"/>
    <w:rsid w:val="008D3EE1"/>
    <w:rsid w:val="008F68C5"/>
    <w:rsid w:val="00944ADF"/>
    <w:rsid w:val="009472CF"/>
    <w:rsid w:val="00951F0A"/>
    <w:rsid w:val="009908A3"/>
    <w:rsid w:val="009963B2"/>
    <w:rsid w:val="009F3AFE"/>
    <w:rsid w:val="00A041F4"/>
    <w:rsid w:val="00A15085"/>
    <w:rsid w:val="00A315FF"/>
    <w:rsid w:val="00A46B25"/>
    <w:rsid w:val="00AA2982"/>
    <w:rsid w:val="00AC7198"/>
    <w:rsid w:val="00AD406D"/>
    <w:rsid w:val="00AE3FB7"/>
    <w:rsid w:val="00B122BA"/>
    <w:rsid w:val="00B43C45"/>
    <w:rsid w:val="00B46BE9"/>
    <w:rsid w:val="00BC1B68"/>
    <w:rsid w:val="00BF5A49"/>
    <w:rsid w:val="00C1571D"/>
    <w:rsid w:val="00C94D12"/>
    <w:rsid w:val="00CB4FB3"/>
    <w:rsid w:val="00CF0238"/>
    <w:rsid w:val="00D306ED"/>
    <w:rsid w:val="00D35206"/>
    <w:rsid w:val="00D4436A"/>
    <w:rsid w:val="00E25737"/>
    <w:rsid w:val="00E53AFF"/>
    <w:rsid w:val="00E65464"/>
    <w:rsid w:val="00EF1881"/>
    <w:rsid w:val="00F0069F"/>
    <w:rsid w:val="00F03D82"/>
    <w:rsid w:val="00F27B67"/>
    <w:rsid w:val="00F3685A"/>
    <w:rsid w:val="00F37EA1"/>
    <w:rsid w:val="00FC469D"/>
    <w:rsid w:val="00FE73B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TW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11D11532"/>
  <w15:chartTrackingRefBased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Franklin Gothic Book" w:eastAsiaTheme="minorEastAsia" w:hAnsi="Franklin Gothic Book" w:cs="Times New Roman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semiHidden="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a0">
    <w:name w:val="Normal"/>
    <w:qFormat/>
    <w:rsid w:val="00D306ED"/>
    <w:pPr>
      <w:ind w:left="360" w:right="360"/>
    </w:pPr>
    <w:rPr>
      <w:rFonts w:asciiTheme="minorHAnsi" w:hAnsiTheme="minorHAnsi"/>
      <w:sz w:val="24"/>
      <w:szCs w:val="24"/>
    </w:rPr>
  </w:style>
  <w:style w:type="character" w:default="1" w:styleId="a1">
    <w:name w:val="Default Paragraph Font"/>
    <w:uiPriority w:val="1"/>
    <w:semiHidden/>
    <w:unhideWhenUsed/>
  </w:style>
  <w:style w:type="table" w:default="1" w:styleId="a2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3">
    <w:name w:val="No List"/>
    <w:uiPriority w:val="99"/>
    <w:semiHidden/>
    <w:unhideWhenUsed/>
  </w:style>
  <w:style w:type="paragraph" w:styleId="a4">
    <w:name w:val="header"/>
    <w:basedOn w:val="a0"/>
    <w:link w:val="a5"/>
    <w:uiPriority w:val="99"/>
    <w:semiHidden/>
    <w:rsid w:val="00BC1B68"/>
    <w:pPr>
      <w:tabs>
        <w:tab w:val="center" w:pos="4680"/>
        <w:tab w:val="right" w:pos="9360"/>
      </w:tabs>
    </w:pPr>
  </w:style>
  <w:style w:type="character" w:customStyle="1" w:styleId="a5">
    <w:name w:val="頁首 字元"/>
    <w:basedOn w:val="a1"/>
    <w:link w:val="a4"/>
    <w:uiPriority w:val="99"/>
    <w:semiHidden/>
    <w:rsid w:val="00E53AFF"/>
  </w:style>
  <w:style w:type="paragraph" w:styleId="a6">
    <w:name w:val="footer"/>
    <w:basedOn w:val="a0"/>
    <w:link w:val="a7"/>
    <w:uiPriority w:val="99"/>
    <w:semiHidden/>
    <w:rsid w:val="00BC1B68"/>
    <w:pPr>
      <w:tabs>
        <w:tab w:val="center" w:pos="4680"/>
        <w:tab w:val="right" w:pos="9360"/>
      </w:tabs>
    </w:pPr>
  </w:style>
  <w:style w:type="character" w:customStyle="1" w:styleId="a7">
    <w:name w:val="頁尾 字元"/>
    <w:basedOn w:val="a1"/>
    <w:link w:val="a6"/>
    <w:uiPriority w:val="99"/>
    <w:semiHidden/>
    <w:rsid w:val="00E53AFF"/>
  </w:style>
  <w:style w:type="table" w:styleId="a8">
    <w:name w:val="Table Grid"/>
    <w:basedOn w:val="a2"/>
    <w:uiPriority w:val="39"/>
    <w:rsid w:val="00BC1B68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a9">
    <w:name w:val="Title"/>
    <w:basedOn w:val="a0"/>
    <w:next w:val="a0"/>
    <w:link w:val="aa"/>
    <w:qFormat/>
    <w:rsid w:val="00857086"/>
    <w:pPr>
      <w:ind w:left="0" w:right="0"/>
      <w:contextualSpacing/>
      <w:jc w:val="center"/>
    </w:pPr>
    <w:rPr>
      <w:rFonts w:asciiTheme="majorHAnsi" w:eastAsia="Times New Roman" w:hAnsiTheme="majorHAnsi"/>
      <w:b/>
      <w:color w:val="FFFFFF"/>
      <w:spacing w:val="-10"/>
      <w:kern w:val="28"/>
      <w:sz w:val="32"/>
      <w:szCs w:val="56"/>
    </w:rPr>
  </w:style>
  <w:style w:type="character" w:customStyle="1" w:styleId="aa">
    <w:name w:val="標題 字元"/>
    <w:link w:val="a9"/>
    <w:rsid w:val="00857086"/>
    <w:rPr>
      <w:rFonts w:asciiTheme="majorHAnsi" w:eastAsia="Times New Roman" w:hAnsiTheme="majorHAnsi"/>
      <w:b/>
      <w:color w:val="FFFFFF"/>
      <w:spacing w:val="-10"/>
      <w:kern w:val="28"/>
      <w:sz w:val="32"/>
      <w:szCs w:val="56"/>
    </w:rPr>
  </w:style>
  <w:style w:type="paragraph" w:styleId="Web">
    <w:name w:val="Normal (Web)"/>
    <w:basedOn w:val="a0"/>
    <w:uiPriority w:val="99"/>
    <w:semiHidden/>
    <w:rsid w:val="00265218"/>
    <w:pPr>
      <w:spacing w:before="100" w:beforeAutospacing="1" w:after="100" w:afterAutospacing="1"/>
    </w:pPr>
    <w:rPr>
      <w:rFonts w:ascii="Times New Roman" w:eastAsia="Times New Roman" w:hAnsi="Times New Roman"/>
    </w:rPr>
  </w:style>
  <w:style w:type="paragraph" w:customStyle="1" w:styleId="Text">
    <w:name w:val="Text"/>
    <w:basedOn w:val="a0"/>
    <w:next w:val="a0"/>
    <w:uiPriority w:val="1"/>
    <w:semiHidden/>
    <w:qFormat/>
    <w:rsid w:val="00265218"/>
    <w:pPr>
      <w:spacing w:after="240"/>
    </w:pPr>
    <w:rPr>
      <w:color w:val="000000"/>
      <w:sz w:val="22"/>
    </w:rPr>
  </w:style>
  <w:style w:type="paragraph" w:customStyle="1" w:styleId="BlueText">
    <w:name w:val="Blue Text"/>
    <w:basedOn w:val="a0"/>
    <w:uiPriority w:val="2"/>
    <w:qFormat/>
    <w:rsid w:val="00265218"/>
    <w:pPr>
      <w:spacing w:after="120"/>
    </w:pPr>
    <w:rPr>
      <w:color w:val="1F497D"/>
      <w:sz w:val="22"/>
    </w:rPr>
  </w:style>
  <w:style w:type="paragraph" w:customStyle="1" w:styleId="Contacts">
    <w:name w:val="Contacts"/>
    <w:basedOn w:val="a0"/>
    <w:uiPriority w:val="5"/>
    <w:qFormat/>
    <w:rsid w:val="005310BC"/>
    <w:pPr>
      <w:jc w:val="center"/>
    </w:pPr>
    <w:rPr>
      <w:color w:val="1F497D"/>
      <w:sz w:val="20"/>
      <w:szCs w:val="20"/>
    </w:rPr>
  </w:style>
  <w:style w:type="character" w:styleId="ab">
    <w:name w:val="Placeholder Text"/>
    <w:uiPriority w:val="99"/>
    <w:semiHidden/>
    <w:rsid w:val="00E53AFF"/>
    <w:rPr>
      <w:color w:val="808080"/>
    </w:rPr>
  </w:style>
  <w:style w:type="paragraph" w:customStyle="1" w:styleId="BoldText">
    <w:name w:val="Bold Text"/>
    <w:basedOn w:val="Text"/>
    <w:uiPriority w:val="2"/>
    <w:qFormat/>
    <w:rsid w:val="001A199E"/>
    <w:rPr>
      <w:b/>
      <w:bCs/>
      <w:color w:val="000000" w:themeColor="text1"/>
      <w:sz w:val="24"/>
    </w:rPr>
  </w:style>
  <w:style w:type="paragraph" w:customStyle="1" w:styleId="BlueBoldText">
    <w:name w:val="Blue Bold Text"/>
    <w:basedOn w:val="BlueText"/>
    <w:uiPriority w:val="4"/>
    <w:qFormat/>
    <w:rsid w:val="00857086"/>
    <w:pPr>
      <w:spacing w:after="200"/>
    </w:pPr>
    <w:rPr>
      <w:b/>
      <w:bCs/>
      <w:color w:val="1F497D" w:themeColor="text2"/>
      <w:sz w:val="24"/>
    </w:rPr>
  </w:style>
  <w:style w:type="paragraph" w:customStyle="1" w:styleId="Notes">
    <w:name w:val="Notes"/>
    <w:basedOn w:val="BlueText"/>
    <w:uiPriority w:val="6"/>
    <w:qFormat/>
    <w:rsid w:val="001A199E"/>
    <w:rPr>
      <w:i/>
      <w:iCs/>
      <w:sz w:val="20"/>
    </w:rPr>
  </w:style>
  <w:style w:type="table" w:styleId="4-3">
    <w:name w:val="Grid Table 4 Accent 3"/>
    <w:basedOn w:val="a2"/>
    <w:uiPriority w:val="49"/>
    <w:rsid w:val="00F37EA1"/>
    <w:rPr>
      <w:rFonts w:asciiTheme="minorHAnsi" w:eastAsiaTheme="minorHAnsi" w:hAnsiTheme="minorHAnsi" w:cstheme="minorBidi"/>
      <w:sz w:val="24"/>
      <w:szCs w:val="24"/>
    </w:rPr>
    <w:tblPr>
      <w:tblStyleRowBandSize w:val="1"/>
      <w:tblStyleColBandSize w:val="1"/>
      <w:jc w:val="center"/>
      <w:tblBorders>
        <w:top w:val="single" w:sz="4" w:space="0" w:color="92A0C0" w:themeColor="accent3" w:themeTint="99"/>
        <w:bottom w:val="single" w:sz="4" w:space="0" w:color="92A0C0" w:themeColor="accent3" w:themeTint="99"/>
        <w:insideH w:val="single" w:sz="4" w:space="0" w:color="92A0C0" w:themeColor="accent3" w:themeTint="99"/>
        <w:insideV w:val="single" w:sz="4" w:space="0" w:color="92A0C0" w:themeColor="accent3" w:themeTint="99"/>
      </w:tblBorders>
    </w:tblPr>
    <w:trPr>
      <w:jc w:val="center"/>
    </w:trPr>
    <w:tblStylePr w:type="firstRow">
      <w:rPr>
        <w:b/>
        <w:bCs/>
        <w:color w:val="FFFFFF" w:themeColor="background1"/>
      </w:rPr>
      <w:tblPr/>
      <w:tcPr>
        <w:shd w:val="clear" w:color="auto" w:fill="1F497D" w:themeFill="text2"/>
      </w:tcPr>
    </w:tblStylePr>
    <w:tblStylePr w:type="lastRow">
      <w:rPr>
        <w:b/>
        <w:bCs/>
      </w:rPr>
      <w:tblPr/>
      <w:tcPr>
        <w:tcBorders>
          <w:top w:val="double" w:sz="4" w:space="0" w:color="52658F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DFEA" w:themeFill="accent3" w:themeFillTint="33"/>
      </w:tcPr>
    </w:tblStylePr>
    <w:tblStylePr w:type="band1Horz">
      <w:tblPr/>
      <w:tcPr>
        <w:shd w:val="clear" w:color="auto" w:fill="DADFEA" w:themeFill="accent3" w:themeFillTint="33"/>
      </w:tcPr>
    </w:tblStylePr>
  </w:style>
  <w:style w:type="paragraph" w:styleId="a">
    <w:name w:val="List Bullet"/>
    <w:basedOn w:val="a0"/>
    <w:uiPriority w:val="99"/>
    <w:rsid w:val="00607C8E"/>
    <w:pPr>
      <w:numPr>
        <w:numId w:val="1"/>
      </w:numPr>
      <w:spacing w:after="120"/>
      <w:ind w:left="1080"/>
    </w:pPr>
  </w:style>
  <w:style w:type="table" w:styleId="1">
    <w:name w:val="Plain Table 1"/>
    <w:basedOn w:val="a2"/>
    <w:uiPriority w:val="41"/>
    <w:rsid w:val="002238D5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paragraph" w:styleId="ac">
    <w:name w:val="List Paragraph"/>
    <w:basedOn w:val="a0"/>
    <w:uiPriority w:val="34"/>
    <w:semiHidden/>
    <w:qFormat/>
    <w:rsid w:val="002238D5"/>
    <w:pPr>
      <w:ind w:left="720"/>
      <w:contextualSpacing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94373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9643851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03079375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55165027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82061332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2202128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5001519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6808063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506746332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639068247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4884441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74044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690181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095517592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40727222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8066990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6390184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0096465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967348012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9231019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7650854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07069288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16551602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9461068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8619299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82793984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01144349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9592185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98013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94242017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054117851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29482255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fontTable" Target="fontTable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header" Target="header1.xml"/><Relationship Id="rId5" Type="http://schemas.openxmlformats.org/officeDocument/2006/relationships/numbering" Target="numbering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theme" Target="theme/theme1.xml"/></Relationships>
</file>

<file path=word/_rels/header1.xml.rels><?xml version="1.0" encoding="UTF-8" standalone="yes"?>
<Relationships xmlns="http://schemas.openxmlformats.org/package/2006/relationships"><Relationship Id="rId3" Type="http://schemas.openxmlformats.org/officeDocument/2006/relationships/image" Target="media/image2.png"/><Relationship Id="rId2" Type="http://schemas.microsoft.com/office/2007/relationships/hdphoto" Target="media/hdphoto1.wdp"/><Relationship Id="rId1" Type="http://schemas.openxmlformats.org/officeDocument/2006/relationships/image" Target="media/image1.png"/><Relationship Id="rId5" Type="http://schemas.openxmlformats.org/officeDocument/2006/relationships/image" Target="media/image4.jpeg"/><Relationship Id="rId4" Type="http://schemas.openxmlformats.org/officeDocument/2006/relationships/image" Target="media/image3.sv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Dell\AppData\Roaming\Microsoft\Templates\Patient%20payment%20agreement%20healthcare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settings" Target="settings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5" Type="http://schemas.openxmlformats.org/officeDocument/2006/relationships/fontTable" Target="fontTable.xml"/><Relationship Id="rId4" Type="http://schemas.openxmlformats.org/officeDocument/2006/relationships/webSettings" Target="webSetting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F03D0846A4FC4D2283D9E9FD7A8B302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299BA20-BD5A-4DB2-8951-015C5B1AF033}"/>
      </w:docPartPr>
      <w:docPartBody>
        <w:p w:rsidR="008F6238" w:rsidRDefault="00CA1D49">
          <w:pPr>
            <w:pStyle w:val="F03D0846A4FC4D2283D9E9FD7A8B3020"/>
          </w:pPr>
          <w:r w:rsidRPr="00607C8E">
            <w:rPr>
              <w:rStyle w:val="a6"/>
              <w:color w:val="1F497D"/>
            </w:rPr>
            <w:t>Date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Franklin Gothic Book">
    <w:panose1 w:val="020B0503020102020204"/>
    <w:charset w:val="00"/>
    <w:family w:val="swiss"/>
    <w:pitch w:val="variable"/>
    <w:sig w:usb0="00000287" w:usb1="00000000" w:usb2="00000000" w:usb3="00000000" w:csb0="0000009F" w:csb1="00000000"/>
  </w:font>
  <w:font w:name="新細明體">
    <w:altName w:val="PMingLiU"/>
    <w:panose1 w:val="02020500000000000000"/>
    <w:charset w:val="88"/>
    <w:family w:val="roman"/>
    <w:pitch w:val="variable"/>
    <w:sig w:usb0="A00002FF" w:usb1="28CFFCFA" w:usb2="00000016" w:usb3="00000000" w:csb0="00100001" w:csb1="00000000"/>
  </w:font>
  <w:font w:name="Constantia">
    <w:panose1 w:val="02030602050306030303"/>
    <w:charset w:val="00"/>
    <w:family w:val="roman"/>
    <w:pitch w:val="variable"/>
    <w:sig w:usb0="A00002EF" w:usb1="4000204B" w:usb2="0000000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細明體">
    <w:altName w:val="MingLiU"/>
    <w:panose1 w:val="02020509000000000000"/>
    <w:charset w:val="88"/>
    <w:family w:val="modern"/>
    <w:pitch w:val="fixed"/>
    <w:sig w:usb0="A00002FF" w:usb1="28CFFCFA" w:usb2="00000016" w:usb3="00000000" w:csb0="00100001" w:csb1="00000000"/>
  </w:font>
  <w:font w:name="Aptos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Aptos Display">
    <w:panose1 w:val="020B0004020202020204"/>
    <w:charset w:val="00"/>
    <w:family w:val="swiss"/>
    <w:pitch w:val="variable"/>
    <w:sig w:usb0="20000287" w:usb1="00000003" w:usb2="00000000" w:usb3="00000000" w:csb0="0000019F" w:csb1="00000000"/>
  </w:font>
</w:fonts>
</file>

<file path=word/glossary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89"/>
    <w:multiLevelType w:val="singleLevel"/>
    <w:tmpl w:val="230A9AD6"/>
    <w:lvl w:ilvl="0">
      <w:start w:val="1"/>
      <w:numFmt w:val="bullet"/>
      <w:pStyle w:val="a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num w:numId="1" w16cid:durableId="1430660244">
    <w:abstractNumId w:val="0"/>
  </w:num>
</w:numbering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bordersDoNotSurroundHeader/>
  <w:bordersDoNotSurroundFooter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CA1D49"/>
    <w:rsid w:val="000C6867"/>
    <w:rsid w:val="002446D0"/>
    <w:rsid w:val="00456A72"/>
    <w:rsid w:val="00643B8C"/>
    <w:rsid w:val="008C14D2"/>
    <w:rsid w:val="008F6238"/>
    <w:rsid w:val="0096208E"/>
    <w:rsid w:val="00CA1D4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TW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US" w:eastAsia="zh-TW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a0">
    <w:name w:val="Normal"/>
    <w:qFormat/>
  </w:style>
  <w:style w:type="character" w:default="1" w:styleId="a1">
    <w:name w:val="Default Paragraph Font"/>
    <w:uiPriority w:val="1"/>
    <w:semiHidden/>
    <w:unhideWhenUsed/>
  </w:style>
  <w:style w:type="table" w:default="1" w:styleId="a2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3">
    <w:name w:val="No List"/>
    <w:uiPriority w:val="99"/>
    <w:semiHidden/>
    <w:unhideWhenUsed/>
  </w:style>
  <w:style w:type="paragraph" w:styleId="a4">
    <w:name w:val="Title"/>
    <w:basedOn w:val="a0"/>
    <w:next w:val="a0"/>
    <w:link w:val="a5"/>
    <w:qFormat/>
    <w:pPr>
      <w:spacing w:after="0" w:line="240" w:lineRule="auto"/>
      <w:contextualSpacing/>
      <w:jc w:val="center"/>
    </w:pPr>
    <w:rPr>
      <w:rFonts w:asciiTheme="majorHAnsi" w:eastAsia="Times New Roman" w:hAnsiTheme="majorHAnsi" w:cs="Times New Roman"/>
      <w:b/>
      <w:color w:val="FFFFFF"/>
      <w:spacing w:val="-10"/>
      <w:kern w:val="28"/>
      <w:sz w:val="32"/>
      <w:szCs w:val="56"/>
      <w:lang w:eastAsia="en-US"/>
    </w:rPr>
  </w:style>
  <w:style w:type="character" w:customStyle="1" w:styleId="a5">
    <w:name w:val="標題 字元"/>
    <w:basedOn w:val="a1"/>
    <w:link w:val="a4"/>
    <w:rPr>
      <w:rFonts w:asciiTheme="majorHAnsi" w:eastAsia="Times New Roman" w:hAnsiTheme="majorHAnsi" w:cs="Times New Roman"/>
      <w:b/>
      <w:color w:val="FFFFFF"/>
      <w:spacing w:val="-10"/>
      <w:kern w:val="28"/>
      <w:sz w:val="32"/>
      <w:szCs w:val="56"/>
      <w:lang w:eastAsia="en-US"/>
    </w:rPr>
  </w:style>
  <w:style w:type="character" w:styleId="a6">
    <w:name w:val="Placeholder Text"/>
    <w:uiPriority w:val="99"/>
    <w:semiHidden/>
    <w:rPr>
      <w:color w:val="808080"/>
    </w:rPr>
  </w:style>
  <w:style w:type="paragraph" w:styleId="a">
    <w:name w:val="List Bullet"/>
    <w:basedOn w:val="a0"/>
    <w:uiPriority w:val="99"/>
    <w:pPr>
      <w:numPr>
        <w:numId w:val="1"/>
      </w:numPr>
      <w:spacing w:after="120" w:line="240" w:lineRule="auto"/>
      <w:ind w:left="1080" w:right="360"/>
    </w:pPr>
    <w:rPr>
      <w:rFonts w:eastAsia="Franklin Gothic Book" w:cs="Times New Roman"/>
      <w:sz w:val="24"/>
      <w:szCs w:val="24"/>
      <w:lang w:eastAsia="en-US"/>
    </w:rPr>
  </w:style>
  <w:style w:type="paragraph" w:customStyle="1" w:styleId="F03D0846A4FC4D2283D9E9FD7A8B3020">
    <w:name w:val="F03D0846A4FC4D2283D9E9FD7A8B3020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Theme1">
  <a:themeElements>
    <a:clrScheme name="BUS_Activity Based Cost Tracke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F7F5E6"/>
      </a:accent1>
      <a:accent2>
        <a:srgbClr val="333A56"/>
      </a:accent2>
      <a:accent3>
        <a:srgbClr val="52658F"/>
      </a:accent3>
      <a:accent4>
        <a:srgbClr val="E8E8E8"/>
      </a:accent4>
      <a:accent5>
        <a:srgbClr val="000000"/>
      </a:accent5>
      <a:accent6>
        <a:srgbClr val="8A8A8A"/>
      </a:accent6>
      <a:hlink>
        <a:srgbClr val="0096D2"/>
      </a:hlink>
      <a:folHlink>
        <a:srgbClr val="00578B"/>
      </a:folHlink>
    </a:clrScheme>
    <a:fontScheme name="BUS_Activity Based Cost Tracker">
      <a:majorFont>
        <a:latin typeface="Constantia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Dark" id="{D39323B7-B2D6-4C10-818B-A5CD4ACE85BD}" vid="{15FD9199-0511-4D87-8BFB-2FF3F0C5B55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b:Sources xmlns:b="http://schemas.openxmlformats.org/officeDocument/2006/bibliography" xmlns="http://schemas.openxmlformats.org/officeDocument/2006/bibliography" SelectedStyle="/APASixthEditionOfficeOnline.xsl" StyleName="APA" Version="6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A86FC69-13BA-413C-A2E3-32B46D7E6F6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BE05B66-F9F6-4508-9A3E-F967A33E245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75C760BB-AC6F-4C99-B43B-D7208C0798E3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E0DED59C-62ED-4C6B-821F-05516A0693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C:\Users\Dell\AppData\Roaming\Microsoft\Templates\Patient payment agreement healthcare.dotx</Template>
  <TotalTime>0</TotalTime>
  <Pages>1</Pages>
  <Words>194</Words>
  <Characters>1107</Characters>
  <Application>Microsoft Office Word</Application>
  <DocSecurity>0</DocSecurity>
  <Lines>9</Lines>
  <Paragraphs>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1299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2025-08-19T04:23:00Z</dcterms:created>
  <dcterms:modified xsi:type="dcterms:W3CDTF">2025-08-19T04:23:00Z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